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6" d="100"/>
          <a:sy n="126" d="100"/>
        </p:scale>
        <p:origin x="-129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Deployment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Transaction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/>
            </a:r>
            <a:br>
              <a:rPr lang="en-US" sz="2000" dirty="0" smtClean="0">
                <a:latin typeface="Courier New" pitchFamily="49" charset="0"/>
                <a:cs typeface="Courier New" pitchFamily="49" charset="0"/>
              </a:rPr>
            </a:b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params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</a:t>
            </a:r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functions,code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-name,</a:t>
            </a:r>
            <a:b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</a:b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-metadata</a:t>
            </a:r>
            <a:endParaRPr lang="en-US" sz="2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" name="Rectangle 29"/>
          <p:cNvSpPr/>
          <p:nvPr/>
        </p:nvSpPr>
        <p:spPr bwMode="auto">
          <a:xfrm>
            <a:off x="838200" y="1297474"/>
            <a:ext cx="6096000" cy="2588726"/>
          </a:xfrm>
          <a:prstGeom prst="rect">
            <a:avLst/>
          </a:prstGeom>
          <a:noFill/>
          <a:ln w="25400" cap="flat" cmpd="sng" algn="ctr">
            <a:solidFill>
              <a:srgbClr val="FFC000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31" name="Rectangle 30"/>
          <p:cNvSpPr/>
          <p:nvPr/>
        </p:nvSpPr>
        <p:spPr bwMode="auto">
          <a:xfrm>
            <a:off x="3276600" y="2509453"/>
            <a:ext cx="3581400" cy="1300547"/>
          </a:xfrm>
          <a:prstGeom prst="rect">
            <a:avLst/>
          </a:prstGeom>
          <a:noFill/>
          <a:ln w="25400" cap="flat" cmpd="sng" algn="ctr">
            <a:solidFill>
              <a:srgbClr val="92D05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00B0DA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3276600" y="2744228"/>
            <a:ext cx="35052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-metadata */</a:t>
            </a:r>
          </a:p>
          <a:p>
            <a:pPr algn="ctr"/>
            <a:endParaRPr lang="en-US" sz="1200" b="1" dirty="0" smtClean="0"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{can be the same info as the payload encrypted with user-keys}</a:t>
            </a:r>
          </a:p>
        </p:txBody>
      </p:sp>
      <p:sp>
        <p:nvSpPr>
          <p:cNvPr id="33" name="Rectangle 32"/>
          <p:cNvSpPr/>
          <p:nvPr/>
        </p:nvSpPr>
        <p:spPr bwMode="auto">
          <a:xfrm>
            <a:off x="3276600" y="1351175"/>
            <a:ext cx="3581400" cy="1099278"/>
          </a:xfrm>
          <a:prstGeom prst="rect">
            <a:avLst/>
          </a:prstGeom>
          <a:noFill/>
          <a:ln w="25400" cap="flat" cmpd="sng" algn="ctr">
            <a:solidFill>
              <a:srgbClr val="AB1A8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34" name="Rectangle 33"/>
          <p:cNvSpPr/>
          <p:nvPr/>
        </p:nvSpPr>
        <p:spPr>
          <a:xfrm>
            <a:off x="3429000" y="1339122"/>
            <a:ext cx="3352800" cy="11233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chain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validators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 */</a:t>
            </a:r>
          </a:p>
          <a:p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msg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V</a:t>
            </a:r>
            <a:r>
              <a:rPr lang="en-US" sz="1100" b="1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* 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=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{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 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100" b="1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40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Chain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||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1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),(“code-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state”,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400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  <p:sp>
        <p:nvSpPr>
          <p:cNvPr id="37" name="Rectangle 36"/>
          <p:cNvSpPr/>
          <p:nvPr/>
        </p:nvSpPr>
        <p:spPr>
          <a:xfrm>
            <a:off x="881960" y="2513395"/>
            <a:ext cx="2274680" cy="1461939"/>
          </a:xfrm>
          <a:prstGeom prst="rect">
            <a:avLst/>
          </a:prstGeom>
          <a:ln w="25400">
            <a:solidFill>
              <a:schemeClr val="accent1">
                <a:lumMod val="75000"/>
              </a:schemeClr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code-info */</a:t>
            </a:r>
            <a:endParaRPr lang="en-US" sz="1100" b="1" baseline="-4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</a:t>
            </a:r>
            <a:r>
              <a:rPr lang="en-US" sz="11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name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,Sig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uA</a:t>
            </a:r>
            <a:r>
              <a:rPr lang="en-US" sz="11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(*)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code-name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,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,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uA</a:t>
            </a:r>
            <a:r>
              <a:rPr lang="en-US" sz="11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endParaRPr lang="en-US" sz="1100" b="1" baseline="-2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876300" y="1315016"/>
            <a:ext cx="2286000" cy="11233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general-info */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chainID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Type-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DeplTrans</a:t>
            </a:r>
            <a:endParaRPr lang="en-US" sz="11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ConfLevel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, Version #)</a:t>
            </a:r>
          </a:p>
          <a:p>
            <a:r>
              <a:rPr lang="en-US" sz="11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Nonce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creator: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uA</a:t>
            </a:r>
            <a:endParaRPr lang="en-US" sz="1100" b="1" dirty="0" smtClean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5" name="Content Placeholder 2"/>
          <p:cNvSpPr>
            <a:spLocks noGrp="1"/>
          </p:cNvSpPr>
          <p:nvPr>
            <p:ph idx="1"/>
          </p:nvPr>
        </p:nvSpPr>
        <p:spPr>
          <a:xfrm>
            <a:off x="381000" y="4038600"/>
            <a:ext cx="8534400" cy="1447800"/>
          </a:xfrm>
        </p:spPr>
        <p:txBody>
          <a:bodyPr>
            <a:noAutofit/>
          </a:bodyPr>
          <a:lstStyle/>
          <a:p>
            <a:pPr lvl="0"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:a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way to identify the reference deployment transaction</a:t>
            </a:r>
          </a:p>
          <a:p>
            <a:pPr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ode	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:the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code itself</a:t>
            </a:r>
          </a:p>
          <a:p>
            <a:pPr lvl="0"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:(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config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) metadata the application can provide the code</a:t>
            </a:r>
          </a:p>
          <a:p>
            <a:r>
              <a:rPr lang="en-US" sz="1400" b="1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-metadata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:application-metadata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included in the transaction, and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passed </a:t>
            </a:r>
          </a:p>
          <a:p>
            <a:pPr>
              <a:buNone/>
            </a:pP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		to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the application at execution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time</a:t>
            </a:r>
            <a:endParaRPr lang="en-US" sz="1400" dirty="0" smtClean="0">
              <a:latin typeface="Courier New" pitchFamily="49" charset="0"/>
              <a:cs typeface="Courier New" pitchFamily="49" charset="0"/>
              <a:sym typeface="Wingdings" pitchFamily="2" charset="2"/>
            </a:endParaRPr>
          </a:p>
          <a:p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(</a:t>
            </a: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4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,</a:t>
            </a: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4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)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: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contract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key pair to pass to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validators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(auditing)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for </a:t>
            </a:r>
          </a:p>
          <a:p>
            <a:pPr>
              <a:buNone/>
            </a:pP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			reading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the chain-code related info (code, headers, state)</a:t>
            </a:r>
            <a:endParaRPr lang="en-US" sz="14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S/C</a:t>
            </a:r>
            <a:r>
              <a:rPr lang="en-US" sz="14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	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:key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to encrypt state/content of the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code</a:t>
            </a:r>
          </a:p>
          <a:p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3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ur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)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:signature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of the plaintext of transaction using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3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r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4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Nonce</a:t>
            </a:r>
            <a:r>
              <a:rPr lang="en-US" sz="14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: (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random) number added to avoid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replay-attacks 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0" name="Rectangle 49"/>
          <p:cNvSpPr/>
          <p:nvPr/>
        </p:nvSpPr>
        <p:spPr bwMode="auto">
          <a:xfrm>
            <a:off x="908194" y="1351175"/>
            <a:ext cx="2222213" cy="1099278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00B0DA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57" name="Rectangle 56"/>
          <p:cNvSpPr/>
          <p:nvPr/>
        </p:nvSpPr>
        <p:spPr bwMode="auto">
          <a:xfrm>
            <a:off x="762000" y="1219200"/>
            <a:ext cx="7543800" cy="2743200"/>
          </a:xfrm>
          <a:prstGeom prst="rect">
            <a:avLst/>
          </a:prstGeom>
          <a:noFill/>
          <a:ln w="25400" cap="flat" cmpd="sng" algn="ctr">
            <a:solidFill>
              <a:srgbClr val="FFC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7010400" y="1915180"/>
            <a:ext cx="15240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uA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61" name="Straight Arrow Connector 60"/>
          <p:cNvCxnSpPr>
            <a:endCxn id="30" idx="3"/>
          </p:cNvCxnSpPr>
          <p:nvPr/>
        </p:nvCxnSpPr>
        <p:spPr>
          <a:xfrm flipH="1">
            <a:off x="6934200" y="2286000"/>
            <a:ext cx="1219200" cy="305837"/>
          </a:xfrm>
          <a:prstGeom prst="straightConnector1">
            <a:avLst/>
          </a:prstGeom>
          <a:ln w="25400">
            <a:solidFill>
              <a:srgbClr val="92D050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85</Words>
  <Application>Microsoft Office PowerPoint</Application>
  <PresentationFormat>On-screen Show (4:3)</PresentationFormat>
  <Paragraphs>35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Deployment Transaction params: code-metadata, code-functions,code-name, tx-metadata</vt:lpstr>
    </vt:vector>
  </TitlesOfParts>
  <Company>IBM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Deployment Transaction params: code-metadata, code-functions,code-name, tx-metadata</dc:title>
  <dc:creator>Elli Androulaki</dc:creator>
  <cp:lastModifiedBy>Elli Androulaki</cp:lastModifiedBy>
  <cp:revision>1</cp:revision>
  <dcterms:created xsi:type="dcterms:W3CDTF">2016-01-21T13:32:53Z</dcterms:created>
  <dcterms:modified xsi:type="dcterms:W3CDTF">2016-01-21T13:33:40Z</dcterms:modified>
</cp:coreProperties>
</file>

<file path=docProps/thumbnail.jpeg>
</file>