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Deployment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Transaction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functions,code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-name,</a:t>
            </a:r>
            <a:b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38200" y="1297474"/>
            <a:ext cx="6096000" cy="2588726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276600" y="2509453"/>
            <a:ext cx="3581400" cy="1300547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276600" y="2744228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-metadata */</a:t>
            </a:r>
          </a:p>
          <a:p>
            <a:pPr algn="ctr"/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{can be the same info as the payload encrypted with user-keys}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3276600" y="1351175"/>
            <a:ext cx="3581400" cy="1099278"/>
          </a:xfrm>
          <a:prstGeom prst="rect">
            <a:avLst/>
          </a:prstGeom>
          <a:noFill/>
          <a:ln w="25400" cap="flat" cmpd="sng" algn="ctr">
            <a:solidFill>
              <a:srgbClr val="AB1A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429000" y="1339122"/>
            <a:ext cx="335280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chain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V</a:t>
            </a:r>
            <a:r>
              <a:rPr lang="en-US" sz="1100" b="1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=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),(“code-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state”,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81960" y="2513395"/>
            <a:ext cx="2274680" cy="1461939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  <a:endParaRPr lang="en-US" sz="1100" b="1" baseline="-4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,Sig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r>
              <a:rPr lang="en-US" sz="11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(*)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code-name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r>
              <a:rPr lang="en-US" sz="11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6300" y="1315016"/>
            <a:ext cx="228600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general-info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DeplTrans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ConfLevel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Version #)</a:t>
            </a: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endParaRPr lang="en-US" sz="11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534400" cy="14478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:a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way to identify the reference deployment transaction</a:t>
            </a:r>
          </a:p>
          <a:p>
            <a:pPr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ode	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:the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code itself</a:t>
            </a:r>
          </a:p>
          <a:p>
            <a:pPr lvl="0"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metadata the application can provide the code</a:t>
            </a:r>
          </a:p>
          <a:p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-metadata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:application-metadata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included in the transaction, and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passed 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to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the application at execution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time</a:t>
            </a:r>
            <a:endParaRPr lang="en-US" sz="140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,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)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: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contract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key pair to pass 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(auditing)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for 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reading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the chain-code related info (code, headers, state)</a:t>
            </a:r>
            <a:endParaRPr lang="en-US" sz="14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S/C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:key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to encrypt state/content of the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code</a:t>
            </a:r>
          </a:p>
          <a:p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ur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:signature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of the plaintext of transaction using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 (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random) number added to avoid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replay-attacks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908194" y="1351175"/>
            <a:ext cx="2222213" cy="109927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62000" y="1219200"/>
            <a:ext cx="7543800" cy="2743200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010400" y="1915180"/>
            <a:ext cx="15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1" name="Straight Arrow Connector 60"/>
          <p:cNvCxnSpPr>
            <a:endCxn id="30" idx="3"/>
          </p:cNvCxnSpPr>
          <p:nvPr/>
        </p:nvCxnSpPr>
        <p:spPr>
          <a:xfrm flipH="1">
            <a:off x="6934200" y="2286000"/>
            <a:ext cx="1219200" cy="305837"/>
          </a:xfrm>
          <a:prstGeom prst="straightConnector1">
            <a:avLst/>
          </a:prstGeom>
          <a:ln w="254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Deployment Transaction params: code-metadata, code-functions,code-name, tx-metadata</vt:lpstr>
    </vt:vector>
  </TitlesOfParts>
  <Company>IBM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Deployment Transaction params: code-metadata, code-functions,code-name, tx-metadata</dc:title>
  <dc:creator>Elli Androulaki</dc:creator>
  <cp:lastModifiedBy>Elli Androulaki</cp:lastModifiedBy>
  <cp:revision>1</cp:revision>
  <dcterms:created xsi:type="dcterms:W3CDTF">2016-01-21T13:32:53Z</dcterms:created>
  <dcterms:modified xsi:type="dcterms:W3CDTF">2016-01-21T13:33:40Z</dcterms:modified>
</cp:coreProperties>
</file>