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9" r:id="rId4"/>
    <p:sldId id="290" r:id="rId5"/>
    <p:sldId id="265" r:id="rId6"/>
    <p:sldId id="286" r:id="rId7"/>
    <p:sldId id="287" r:id="rId8"/>
    <p:sldId id="289" r:id="rId9"/>
    <p:sldId id="291" r:id="rId10"/>
    <p:sldId id="413" r:id="rId11"/>
    <p:sldId id="397" r:id="rId12"/>
    <p:sldId id="398" r:id="rId13"/>
    <p:sldId id="399" r:id="rId14"/>
    <p:sldId id="400" r:id="rId15"/>
    <p:sldId id="401" r:id="rId16"/>
    <p:sldId id="402" r:id="rId17"/>
    <p:sldId id="411" r:id="rId18"/>
    <p:sldId id="404" r:id="rId19"/>
    <p:sldId id="405" r:id="rId20"/>
    <p:sldId id="407" r:id="rId21"/>
    <p:sldId id="412" r:id="rId22"/>
    <p:sldId id="408" r:id="rId23"/>
    <p:sldId id="414" r:id="rId24"/>
    <p:sldId id="292" r:id="rId25"/>
    <p:sldId id="410" r:id="rId26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E4F3"/>
    <a:srgbClr val="D883FF"/>
    <a:srgbClr val="989898"/>
    <a:srgbClr val="FFFFFF"/>
    <a:srgbClr val="AB7942"/>
    <a:srgbClr val="FFFC00"/>
    <a:srgbClr val="00FDFF"/>
    <a:srgbClr val="FF9300"/>
    <a:srgbClr val="4271C2"/>
    <a:srgbClr val="4C8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89"/>
    <p:restoredTop sz="97059"/>
  </p:normalViewPr>
  <p:slideViewPr>
    <p:cSldViewPr snapToGrid="0" snapToObjects="1">
      <p:cViewPr>
        <p:scale>
          <a:sx n="151" d="100"/>
          <a:sy n="151" d="100"/>
        </p:scale>
        <p:origin x="1464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400" b="1"/>
            </a:pPr>
            <a:r>
              <a:rPr dirty="0"/>
              <a:t>The Visual Vocabulary expressed in facts</a:t>
            </a:r>
          </a:p>
          <a:p>
            <a:pPr>
              <a:defRPr sz="1400"/>
            </a:pPr>
            <a:r>
              <a:rPr dirty="0"/>
              <a:t>Ledger L comprises blockchain BC and World State WS. Blockchain BC defines World State WS. Also expressible as: World state WS is derived from blockchain BC.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0448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698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2132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0767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6906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716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9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0419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2932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8668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Shape 57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73" name="Shape 57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The Visual Vocabulary expressed in facts</a:t>
            </a:r>
          </a:p>
          <a:p>
            <a:r>
              <a:t>In this blockchain there exists a block 1, 2 and 3.</a:t>
            </a:r>
          </a:p>
          <a:p>
            <a:r>
              <a:t>Block 1 has block header Bhr1.</a:t>
            </a:r>
          </a:p>
          <a:p>
            <a:r>
              <a:t>The blockdata Dat1 of block 1 consists of transaction txn1, txn2, txn3 and txn4.</a:t>
            </a:r>
          </a:p>
          <a:p>
            <a:r>
              <a:t>Block 1 has as metadata Met1. Blockheader 2 is chained to blockheader1. Note: this could also be expresses as; the value of the field hash of previous block in block 2 is equal to the value of the hash of block 1 Definition (emphasis on semantics): Transaction as used above means the union of the proposal hash, the transaction response from the endorser, the Read-Write set and the signatures of all endorsers. Definition (emphasis on progressive disclosure): Transaction as used above means the union of the transaction header, the list of endorsers and the endorser’s response.</a:t>
            </a:r>
          </a:p>
        </p:txBody>
      </p:sp>
    </p:spTree>
    <p:extLst>
      <p:ext uri="{BB962C8B-B14F-4D97-AF65-F5344CB8AC3E}">
        <p14:creationId xmlns:p14="http://schemas.microsoft.com/office/powerpoint/2010/main" val="40865616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3466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8947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5308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3546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Shape 63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37" name="Shape 63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rPr dirty="0"/>
              <a:t>The Visual Vocabulary expressed in facts</a:t>
            </a:r>
          </a:p>
          <a:p>
            <a:r>
              <a:rPr dirty="0" err="1"/>
              <a:t>Blockheader</a:t>
            </a:r>
            <a:r>
              <a:rPr dirty="0"/>
              <a:t> Bhr1 of block 1 consists of block number 1, the hash of the previous block and the hash of the current block.</a:t>
            </a:r>
          </a:p>
        </p:txBody>
      </p:sp>
    </p:spTree>
    <p:extLst>
      <p:ext uri="{BB962C8B-B14F-4D97-AF65-F5344CB8AC3E}">
        <p14:creationId xmlns:p14="http://schemas.microsoft.com/office/powerpoint/2010/main" val="5332879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Shape 72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22" name="Shape 72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rPr dirty="0"/>
              <a:t>The Visual Vocabulary expressed in facts</a:t>
            </a:r>
            <a:endParaRPr i="1" dirty="0"/>
          </a:p>
          <a:p>
            <a:r>
              <a:rPr dirty="0"/>
              <a:t>The transaction T1 in </a:t>
            </a:r>
            <a:r>
              <a:rPr dirty="0" err="1"/>
              <a:t>blockdata</a:t>
            </a:r>
            <a:r>
              <a:rPr dirty="0"/>
              <a:t> Dat1 of block B1 consists of transaction header Txnhr1, the list of endorsers Endlst1 and the endorser response Res1.</a:t>
            </a:r>
          </a:p>
        </p:txBody>
      </p:sp>
    </p:spTree>
    <p:extLst>
      <p:ext uri="{BB962C8B-B14F-4D97-AF65-F5344CB8AC3E}">
        <p14:creationId xmlns:p14="http://schemas.microsoft.com/office/powerpoint/2010/main" val="26177885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Shape 794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95" name="Shape 79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rPr dirty="0"/>
              <a:t>Visual vocabulary</a:t>
            </a:r>
          </a:p>
          <a:p>
            <a:r>
              <a:rPr dirty="0"/>
              <a:t>The field hash of the previous block in block 0 (also known as Genesis block) has the value nil; the value of the hash of block 0 is 003.</a:t>
            </a:r>
          </a:p>
          <a:p>
            <a:r>
              <a:rPr dirty="0"/>
              <a:t>The field hash of the previous block in block 1 has the value 003; the value of the hash of block 1 is 007.</a:t>
            </a:r>
          </a:p>
          <a:p>
            <a:endParaRPr dirty="0"/>
          </a:p>
          <a:p>
            <a:r>
              <a:rPr dirty="0"/>
              <a:t>Transaction T1 is committed as the first transaction into block 1; the contents of transaction T1 is: Car0 is currently of color blue; CAR0 is made by Toyota and is of model Prius; Car0 is currently owned by Tomoko.</a:t>
            </a:r>
          </a:p>
          <a:p>
            <a:r>
              <a:rPr dirty="0"/>
              <a:t>Transaction T2 is committed as the second transaction into block 1; the contents of transaction T2 is: Car1 is currently of color red; CAR1 is made by Ford and is of model Mustang; Car1 is currently owned by Brad.</a:t>
            </a:r>
          </a:p>
          <a:p>
            <a:r>
              <a:rPr dirty="0"/>
              <a:t>Transaction T3 is committed as the third transaction into block 1; the contents of transaction T3 is: Car2 is currently of color green; CAR2 is made by Hyundai and is of model Tucson; Car2 is currently owned by </a:t>
            </a:r>
            <a:r>
              <a:rPr dirty="0" err="1"/>
              <a:t>Jin</a:t>
            </a:r>
            <a:r>
              <a:rPr dirty="0"/>
              <a:t> Soo.</a:t>
            </a:r>
          </a:p>
          <a:p>
            <a:r>
              <a:rPr dirty="0"/>
              <a:t>Transaction T4 is committed as the fourth transaction into block 1; the contents of transaction T4 is: Car3 is currently of color yellow; CAR3 is made by Volkswagen and is of model Passat; Car3 is currently owned by Max.</a:t>
            </a:r>
          </a:p>
        </p:txBody>
      </p:sp>
    </p:spTree>
    <p:extLst>
      <p:ext uri="{BB962C8B-B14F-4D97-AF65-F5344CB8AC3E}">
        <p14:creationId xmlns:p14="http://schemas.microsoft.com/office/powerpoint/2010/main" val="32339313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3771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4276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876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52400" y="6404290"/>
            <a:ext cx="263982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61503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832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432873"/>
            <a:ext cx="10515600" cy="47440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6200" y="6404290"/>
            <a:ext cx="263982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Diagrams for Documentation</a:t>
            </a:r>
          </a:p>
        </p:txBody>
      </p:sp>
      <p:sp>
        <p:nvSpPr>
          <p:cNvPr id="113" name="Subtitle 2"/>
          <p:cNvSpPr txBox="1">
            <a:spLocks noGrp="1"/>
          </p:cNvSpPr>
          <p:nvPr>
            <p:ph type="subTitle" sz="quarter" idx="1"/>
          </p:nvPr>
        </p:nvSpPr>
        <p:spPr>
          <a:xfrm>
            <a:off x="1524000" y="3602037"/>
            <a:ext cx="9144000" cy="1655762"/>
          </a:xfrm>
          <a:prstGeom prst="rect">
            <a:avLst/>
          </a:prstGeom>
        </p:spPr>
        <p:txBody>
          <a:bodyPr/>
          <a:lstStyle/>
          <a:p>
            <a:r>
              <a:t>Organized by Section and Topic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61800" y="2600141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4B35B00E-3CD6-594A-B9D5-86104E55653D}"/>
              </a:ext>
            </a:extLst>
          </p:cNvPr>
          <p:cNvSpPr/>
          <p:nvPr/>
        </p:nvSpPr>
        <p:spPr>
          <a:xfrm>
            <a:off x="3301152" y="2600141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sp>
        <p:nvSpPr>
          <p:cNvPr id="128" name="Rounded Rectangle 127">
            <a:extLst>
              <a:ext uri="{FF2B5EF4-FFF2-40B4-BE49-F238E27FC236}">
                <a16:creationId xmlns:a16="http://schemas.microsoft.com/office/drawing/2014/main" id="{A022DB8A-FB0D-5B4D-AAE4-270E13F0A864}"/>
              </a:ext>
            </a:extLst>
          </p:cNvPr>
          <p:cNvSpPr/>
          <p:nvPr/>
        </p:nvSpPr>
        <p:spPr>
          <a:xfrm>
            <a:off x="2016086" y="4701174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CA1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6D90ECAD-12E7-374A-A8AF-3429435DE949}"/>
              </a:ext>
            </a:extLst>
          </p:cNvPr>
          <p:cNvSpPr/>
          <p:nvPr/>
        </p:nvSpPr>
        <p:spPr>
          <a:xfrm>
            <a:off x="2639875" y="4701174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CA2</a:t>
            </a:r>
          </a:p>
        </p:txBody>
      </p:sp>
      <p:sp>
        <p:nvSpPr>
          <p:cNvPr id="96" name="Rounded Rectangle 95">
            <a:extLst>
              <a:ext uri="{FF2B5EF4-FFF2-40B4-BE49-F238E27FC236}">
                <a16:creationId xmlns:a16="http://schemas.microsoft.com/office/drawing/2014/main" id="{E3EA636A-3334-B34E-98B6-50541F73DA1E}"/>
              </a:ext>
            </a:extLst>
          </p:cNvPr>
          <p:cNvSpPr/>
          <p:nvPr/>
        </p:nvSpPr>
        <p:spPr>
          <a:xfrm>
            <a:off x="2016086" y="5305590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CA3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A190BFD8-811E-5F43-951D-C873366A9580}"/>
              </a:ext>
            </a:extLst>
          </p:cNvPr>
          <p:cNvSpPr/>
          <p:nvPr/>
        </p:nvSpPr>
        <p:spPr>
          <a:xfrm>
            <a:off x="2639875" y="5305590"/>
            <a:ext cx="575072" cy="56736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CA4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6B50A15-3ADE-6645-9589-D003310D423E}"/>
              </a:ext>
            </a:extLst>
          </p:cNvPr>
          <p:cNvGrpSpPr/>
          <p:nvPr/>
        </p:nvGrpSpPr>
        <p:grpSpPr>
          <a:xfrm>
            <a:off x="5383752" y="2785573"/>
            <a:ext cx="4000987" cy="1490761"/>
            <a:chOff x="5338067" y="2926114"/>
            <a:chExt cx="4000987" cy="1490761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798DD095-D967-194C-90DF-A842D637A547}"/>
                </a:ext>
              </a:extLst>
            </p:cNvPr>
            <p:cNvSpPr/>
            <p:nvPr/>
          </p:nvSpPr>
          <p:spPr>
            <a:xfrm>
              <a:off x="6323025" y="4030131"/>
              <a:ext cx="94947" cy="88621"/>
            </a:xfrm>
            <a:prstGeom prst="rect">
              <a:avLst/>
            </a:prstGeom>
            <a:solidFill>
              <a:srgbClr val="DBE4F3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BBD9415-53B5-8946-93BD-7D857AF36B93}"/>
                </a:ext>
              </a:extLst>
            </p:cNvPr>
            <p:cNvSpPr/>
            <p:nvPr/>
          </p:nvSpPr>
          <p:spPr>
            <a:xfrm>
              <a:off x="6323024" y="4328254"/>
              <a:ext cx="94947" cy="88621"/>
            </a:xfrm>
            <a:prstGeom prst="rect">
              <a:avLst/>
            </a:prstGeom>
            <a:solidFill>
              <a:srgbClr val="DBE4F3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6781183D-62A3-4D46-A36C-497C5B4504AB}"/>
                </a:ext>
              </a:extLst>
            </p:cNvPr>
            <p:cNvSpPr/>
            <p:nvPr/>
          </p:nvSpPr>
          <p:spPr>
            <a:xfrm>
              <a:off x="8692762" y="3605549"/>
              <a:ext cx="94947" cy="88621"/>
            </a:xfrm>
            <a:prstGeom prst="rect">
              <a:avLst/>
            </a:prstGeom>
            <a:solidFill>
              <a:srgbClr val="DBE4F3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36250ABE-88C5-2241-8C21-31DB28E5F5B6}"/>
                </a:ext>
              </a:extLst>
            </p:cNvPr>
            <p:cNvGrpSpPr/>
            <p:nvPr/>
          </p:nvGrpSpPr>
          <p:grpSpPr>
            <a:xfrm>
              <a:off x="8323475" y="2927510"/>
              <a:ext cx="1015579" cy="1243002"/>
              <a:chOff x="9077270" y="2172092"/>
              <a:chExt cx="1015579" cy="1243002"/>
            </a:xfrm>
          </p:grpSpPr>
          <p:sp>
            <p:nvSpPr>
              <p:cNvPr id="15" name="Document 14">
                <a:extLst>
                  <a:ext uri="{FF2B5EF4-FFF2-40B4-BE49-F238E27FC236}">
                    <a16:creationId xmlns:a16="http://schemas.microsoft.com/office/drawing/2014/main" id="{1D3B6AD0-FA59-C44E-80F1-B389CA61F5A6}"/>
                  </a:ext>
                </a:extLst>
              </p:cNvPr>
              <p:cNvSpPr/>
              <p:nvPr/>
            </p:nvSpPr>
            <p:spPr>
              <a:xfrm>
                <a:off x="9545183" y="2981348"/>
                <a:ext cx="547666" cy="433746"/>
              </a:xfrm>
              <a:prstGeom prst="flowChartDocumen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L2</a:t>
                </a:r>
              </a:p>
            </p:txBody>
          </p:sp>
          <p:sp>
            <p:nvSpPr>
              <p:cNvPr id="16" name="Rounded Rectangle 15">
                <a:extLst>
                  <a:ext uri="{FF2B5EF4-FFF2-40B4-BE49-F238E27FC236}">
                    <a16:creationId xmlns:a16="http://schemas.microsoft.com/office/drawing/2014/main" id="{5E29A96F-978C-E448-B6A9-23F0932AFCE2}"/>
                  </a:ext>
                </a:extLst>
              </p:cNvPr>
              <p:cNvSpPr/>
              <p:nvPr/>
            </p:nvSpPr>
            <p:spPr>
              <a:xfrm>
                <a:off x="9496572" y="2172092"/>
                <a:ext cx="595004" cy="549201"/>
              </a:xfrm>
              <a:prstGeom prst="roundRect">
                <a:avLst/>
              </a:prstGeom>
              <a:solidFill>
                <a:srgbClr val="FF0000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cs typeface="Arial" charset="0"/>
                  </a:rPr>
                  <a:t>S5</a:t>
                </a:r>
              </a:p>
            </p:txBody>
          </p:sp>
          <p:sp>
            <p:nvSpPr>
              <p:cNvPr id="9" name="Rounded Rectangle 8">
                <a:extLst>
                  <a:ext uri="{FF2B5EF4-FFF2-40B4-BE49-F238E27FC236}">
                    <a16:creationId xmlns:a16="http://schemas.microsoft.com/office/drawing/2014/main" id="{30967843-B4FD-3040-AE7B-564D02F6568C}"/>
                  </a:ext>
                </a:extLst>
              </p:cNvPr>
              <p:cNvSpPr/>
              <p:nvPr/>
            </p:nvSpPr>
            <p:spPr>
              <a:xfrm>
                <a:off x="9077270" y="2600469"/>
                <a:ext cx="559591" cy="554570"/>
              </a:xfrm>
              <a:prstGeom prst="roundRect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P3</a:t>
                </a: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30362C04-6404-F14B-844D-84BAF0B46424}"/>
                  </a:ext>
                </a:extLst>
              </p:cNvPr>
              <p:cNvSpPr/>
              <p:nvPr/>
            </p:nvSpPr>
            <p:spPr>
              <a:xfrm rot="10797415" flipV="1">
                <a:off x="9281025" y="3067748"/>
                <a:ext cx="162001" cy="162001"/>
              </a:xfrm>
              <a:prstGeom prst="ellipse">
                <a:avLst/>
              </a:prstGeom>
              <a:solidFill>
                <a:srgbClr val="FF0000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6488AE6-AEC1-044A-8085-36991B58892F}"/>
                </a:ext>
              </a:extLst>
            </p:cNvPr>
            <p:cNvGrpSpPr/>
            <p:nvPr/>
          </p:nvGrpSpPr>
          <p:grpSpPr>
            <a:xfrm>
              <a:off x="5338067" y="2926114"/>
              <a:ext cx="985452" cy="1266494"/>
              <a:chOff x="4679003" y="2176582"/>
              <a:chExt cx="985452" cy="1266494"/>
            </a:xfrm>
          </p:grpSpPr>
          <p:sp>
            <p:nvSpPr>
              <p:cNvPr id="32" name="Document 31">
                <a:extLst>
                  <a:ext uri="{FF2B5EF4-FFF2-40B4-BE49-F238E27FC236}">
                    <a16:creationId xmlns:a16="http://schemas.microsoft.com/office/drawing/2014/main" id="{0223E15D-E560-7B45-A79E-897B05FC3FF7}"/>
                  </a:ext>
                </a:extLst>
              </p:cNvPr>
              <p:cNvSpPr/>
              <p:nvPr/>
            </p:nvSpPr>
            <p:spPr>
              <a:xfrm>
                <a:off x="4679003" y="3009330"/>
                <a:ext cx="547666" cy="433746"/>
              </a:xfrm>
              <a:prstGeom prst="flowChartDocument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L1</a:t>
                </a:r>
                <a:endParaRPr lang="en-US" sz="2400" b="1" baseline="-25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id="{A554F49B-1D22-5246-9328-997CB06E999F}"/>
                  </a:ext>
                </a:extLst>
              </p:cNvPr>
              <p:cNvSpPr/>
              <p:nvPr/>
            </p:nvSpPr>
            <p:spPr>
              <a:xfrm>
                <a:off x="4681014" y="2176582"/>
                <a:ext cx="556661" cy="529115"/>
              </a:xfrm>
              <a:prstGeom prst="roundRect">
                <a:avLst/>
              </a:prstGeom>
              <a:solidFill>
                <a:srgbClr val="4271C2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ea typeface="Arial" charset="0"/>
                    <a:cs typeface="Arial" charset="0"/>
                  </a:rPr>
                  <a:t>S4</a:t>
                </a:r>
              </a:p>
            </p:txBody>
          </p:sp>
          <p:sp>
            <p:nvSpPr>
              <p:cNvPr id="23" name="Rounded Rectangle 22">
                <a:extLst>
                  <a:ext uri="{FF2B5EF4-FFF2-40B4-BE49-F238E27FC236}">
                    <a16:creationId xmlns:a16="http://schemas.microsoft.com/office/drawing/2014/main" id="{2138023A-7B2E-244A-B7E9-5A2A18826107}"/>
                  </a:ext>
                </a:extLst>
              </p:cNvPr>
              <p:cNvSpPr/>
              <p:nvPr/>
            </p:nvSpPr>
            <p:spPr>
              <a:xfrm>
                <a:off x="5104864" y="2600469"/>
                <a:ext cx="559591" cy="554570"/>
              </a:xfrm>
              <a:prstGeom prst="roundRect">
                <a:avLst/>
              </a:prstGeom>
              <a:solidFill>
                <a:srgbClr val="D883FF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P1</a:t>
                </a: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671B3453-13FA-2949-82DC-995CDD34525D}"/>
                  </a:ext>
                </a:extLst>
              </p:cNvPr>
              <p:cNvSpPr/>
              <p:nvPr/>
            </p:nvSpPr>
            <p:spPr>
              <a:xfrm rot="10800000" flipV="1">
                <a:off x="5318721" y="3067748"/>
                <a:ext cx="162001" cy="162001"/>
              </a:xfrm>
              <a:prstGeom prst="ellipse">
                <a:avLst/>
              </a:prstGeom>
              <a:solidFill>
                <a:schemeClr val="accent1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73AD9EB-6145-804D-B75D-82AE972D67B0}"/>
                </a:ext>
              </a:extLst>
            </p:cNvPr>
            <p:cNvGrpSpPr/>
            <p:nvPr/>
          </p:nvGrpSpPr>
          <p:grpSpPr>
            <a:xfrm>
              <a:off x="6580857" y="2927510"/>
              <a:ext cx="1488565" cy="1276945"/>
              <a:chOff x="6155012" y="2175404"/>
              <a:chExt cx="1488565" cy="1276945"/>
            </a:xfrm>
          </p:grpSpPr>
          <p:sp>
            <p:nvSpPr>
              <p:cNvPr id="18" name="Document 17">
                <a:extLst>
                  <a:ext uri="{FF2B5EF4-FFF2-40B4-BE49-F238E27FC236}">
                    <a16:creationId xmlns:a16="http://schemas.microsoft.com/office/drawing/2014/main" id="{60DD1FB0-8DE9-9944-94D6-177F4C4D45E5}"/>
                  </a:ext>
                </a:extLst>
              </p:cNvPr>
              <p:cNvSpPr/>
              <p:nvPr/>
            </p:nvSpPr>
            <p:spPr>
              <a:xfrm>
                <a:off x="6155012" y="3018603"/>
                <a:ext cx="547666" cy="433746"/>
              </a:xfrm>
              <a:prstGeom prst="flowChartDocument">
                <a:avLst/>
              </a:prstGeom>
              <a:solidFill>
                <a:srgbClr val="4372C4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L1</a:t>
                </a:r>
              </a:p>
            </p:txBody>
          </p:sp>
          <p:sp>
            <p:nvSpPr>
              <p:cNvPr id="33" name="Document 32">
                <a:extLst>
                  <a:ext uri="{FF2B5EF4-FFF2-40B4-BE49-F238E27FC236}">
                    <a16:creationId xmlns:a16="http://schemas.microsoft.com/office/drawing/2014/main" id="{D506FC2A-3DE6-A842-A0FB-B6435D2F965C}"/>
                  </a:ext>
                </a:extLst>
              </p:cNvPr>
              <p:cNvSpPr/>
              <p:nvPr/>
            </p:nvSpPr>
            <p:spPr>
              <a:xfrm>
                <a:off x="7091414" y="2998997"/>
                <a:ext cx="547666" cy="433746"/>
              </a:xfrm>
              <a:prstGeom prst="flowChartDocumen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L2</a:t>
                </a:r>
              </a:p>
            </p:txBody>
          </p:sp>
          <p:sp>
            <p:nvSpPr>
              <p:cNvPr id="63" name="Rounded Rectangle 62">
                <a:extLst>
                  <a:ext uri="{FF2B5EF4-FFF2-40B4-BE49-F238E27FC236}">
                    <a16:creationId xmlns:a16="http://schemas.microsoft.com/office/drawing/2014/main" id="{45C22C88-49C7-FF41-A444-55326B32EF0A}"/>
                  </a:ext>
                </a:extLst>
              </p:cNvPr>
              <p:cNvSpPr/>
              <p:nvPr/>
            </p:nvSpPr>
            <p:spPr>
              <a:xfrm>
                <a:off x="6159626" y="2180091"/>
                <a:ext cx="556661" cy="529115"/>
              </a:xfrm>
              <a:prstGeom prst="roundRect">
                <a:avLst/>
              </a:prstGeom>
              <a:solidFill>
                <a:srgbClr val="4271C2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ea typeface="Arial" charset="0"/>
                    <a:cs typeface="Arial" charset="0"/>
                  </a:rPr>
                  <a:t>S4</a:t>
                </a:r>
              </a:p>
            </p:txBody>
          </p:sp>
          <p:sp>
            <p:nvSpPr>
              <p:cNvPr id="64" name="Rounded Rectangle 63">
                <a:extLst>
                  <a:ext uri="{FF2B5EF4-FFF2-40B4-BE49-F238E27FC236}">
                    <a16:creationId xmlns:a16="http://schemas.microsoft.com/office/drawing/2014/main" id="{6B83F727-C00E-3F49-85AA-EF04E1D85812}"/>
                  </a:ext>
                </a:extLst>
              </p:cNvPr>
              <p:cNvSpPr/>
              <p:nvPr/>
            </p:nvSpPr>
            <p:spPr>
              <a:xfrm>
                <a:off x="7086916" y="2175404"/>
                <a:ext cx="556661" cy="529115"/>
              </a:xfrm>
              <a:prstGeom prst="roundRect">
                <a:avLst/>
              </a:prstGeom>
              <a:solidFill>
                <a:srgbClr val="FF0000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ea typeface="Arial" charset="0"/>
                    <a:cs typeface="Arial" charset="0"/>
                  </a:rPr>
                  <a:t>S5</a:t>
                </a:r>
              </a:p>
            </p:txBody>
          </p:sp>
          <p:sp>
            <p:nvSpPr>
              <p:cNvPr id="17" name="Rounded Rectangle 16">
                <a:extLst>
                  <a:ext uri="{FF2B5EF4-FFF2-40B4-BE49-F238E27FC236}">
                    <a16:creationId xmlns:a16="http://schemas.microsoft.com/office/drawing/2014/main" id="{76D87B67-BBD3-834D-A324-71166AFD9DA0}"/>
                  </a:ext>
                </a:extLst>
              </p:cNvPr>
              <p:cNvSpPr/>
              <p:nvPr/>
            </p:nvSpPr>
            <p:spPr>
              <a:xfrm>
                <a:off x="6609639" y="2600469"/>
                <a:ext cx="559591" cy="554570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P2</a:t>
                </a:r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3930BE59-1A50-6E46-BBD2-2DAB22D786ED}"/>
                  </a:ext>
                </a:extLst>
              </p:cNvPr>
              <p:cNvSpPr/>
              <p:nvPr/>
            </p:nvSpPr>
            <p:spPr>
              <a:xfrm rot="10800000" flipV="1">
                <a:off x="6733872" y="3067748"/>
                <a:ext cx="162001" cy="162001"/>
              </a:xfrm>
              <a:prstGeom prst="ellipse">
                <a:avLst/>
              </a:prstGeom>
              <a:solidFill>
                <a:schemeClr val="accent1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788B1165-79E3-BB4A-9556-0F5B8AA7B34A}"/>
                  </a:ext>
                </a:extLst>
              </p:cNvPr>
              <p:cNvSpPr/>
              <p:nvPr/>
            </p:nvSpPr>
            <p:spPr>
              <a:xfrm rot="10800000" flipV="1">
                <a:off x="6905569" y="3067748"/>
                <a:ext cx="162001" cy="162001"/>
              </a:xfrm>
              <a:prstGeom prst="ellipse">
                <a:avLst/>
              </a:prstGeom>
              <a:solidFill>
                <a:srgbClr val="FF0000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9E52051-278A-AA4A-9B4C-9D279FDF80F2}"/>
              </a:ext>
            </a:extLst>
          </p:cNvPr>
          <p:cNvGrpSpPr/>
          <p:nvPr/>
        </p:nvGrpSpPr>
        <p:grpSpPr>
          <a:xfrm>
            <a:off x="9590980" y="5009918"/>
            <a:ext cx="656962" cy="638271"/>
            <a:chOff x="8287712" y="3485233"/>
            <a:chExt cx="656962" cy="638271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998C07DC-735B-A945-8997-3037A20EC219}"/>
                </a:ext>
              </a:extLst>
            </p:cNvPr>
            <p:cNvSpPr/>
            <p:nvPr/>
          </p:nvSpPr>
          <p:spPr>
            <a:xfrm>
              <a:off x="8287712" y="3485233"/>
              <a:ext cx="571412" cy="56375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O</a:t>
              </a: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7D6C4016-2704-B94A-AF2D-3A057AC67548}"/>
                </a:ext>
              </a:extLst>
            </p:cNvPr>
            <p:cNvSpPr/>
            <p:nvPr/>
          </p:nvSpPr>
          <p:spPr>
            <a:xfrm rot="10800000" flipH="1" flipV="1">
              <a:off x="8587327" y="3961503"/>
              <a:ext cx="162001" cy="162001"/>
            </a:xfrm>
            <a:prstGeom prst="ellipse">
              <a:avLst/>
            </a:prstGeom>
            <a:solidFill>
              <a:srgbClr val="FF0000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2B22BC2B-7ECA-5540-9F6D-3183327F477F}"/>
                </a:ext>
              </a:extLst>
            </p:cNvPr>
            <p:cNvSpPr/>
            <p:nvPr/>
          </p:nvSpPr>
          <p:spPr>
            <a:xfrm rot="10800000" flipH="1" flipV="1">
              <a:off x="8399430" y="3961503"/>
              <a:ext cx="162001" cy="162001"/>
            </a:xfrm>
            <a:prstGeom prst="ellipse">
              <a:avLst/>
            </a:prstGeom>
            <a:solidFill>
              <a:schemeClr val="accent1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ED8B9E2-3A11-9747-B615-A8D43FD60BAD}"/>
                </a:ext>
              </a:extLst>
            </p:cNvPr>
            <p:cNvSpPr/>
            <p:nvPr/>
          </p:nvSpPr>
          <p:spPr>
            <a:xfrm rot="10800000" flipH="1" flipV="1">
              <a:off x="8782673" y="3687129"/>
              <a:ext cx="162001" cy="162001"/>
            </a:xfrm>
            <a:prstGeom prst="ellipse">
              <a:avLst/>
            </a:prstGeom>
            <a:solidFill>
              <a:srgbClr val="00B050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0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82DB522-DC1B-B24C-B11F-DB5D8E5112C4}"/>
              </a:ext>
            </a:extLst>
          </p:cNvPr>
          <p:cNvGrpSpPr/>
          <p:nvPr/>
        </p:nvGrpSpPr>
        <p:grpSpPr>
          <a:xfrm>
            <a:off x="8665350" y="4940114"/>
            <a:ext cx="837888" cy="696769"/>
            <a:chOff x="9825294" y="3223078"/>
            <a:chExt cx="837888" cy="696769"/>
          </a:xfrm>
        </p:grpSpPr>
        <p:sp>
          <p:nvSpPr>
            <p:cNvPr id="61" name="Triangle 60">
              <a:extLst>
                <a:ext uri="{FF2B5EF4-FFF2-40B4-BE49-F238E27FC236}">
                  <a16:creationId xmlns:a16="http://schemas.microsoft.com/office/drawing/2014/main" id="{B23DA214-91B1-FC4E-BD65-7A30611B1429}"/>
                </a:ext>
              </a:extLst>
            </p:cNvPr>
            <p:cNvSpPr/>
            <p:nvPr/>
          </p:nvSpPr>
          <p:spPr>
            <a:xfrm>
              <a:off x="10099886" y="3223078"/>
              <a:ext cx="389693" cy="355340"/>
            </a:xfrm>
            <a:prstGeom prst="triangle">
              <a:avLst/>
            </a:pr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RD</a:t>
              </a:r>
            </a:p>
          </p:txBody>
        </p:sp>
        <p:sp>
          <p:nvSpPr>
            <p:cNvPr id="62" name="Folded Corner 61">
              <a:extLst>
                <a:ext uri="{FF2B5EF4-FFF2-40B4-BE49-F238E27FC236}">
                  <a16:creationId xmlns:a16="http://schemas.microsoft.com/office/drawing/2014/main" id="{0F00FC6E-815C-AA40-A700-217232058B1E}"/>
                </a:ext>
              </a:extLst>
            </p:cNvPr>
            <p:cNvSpPr/>
            <p:nvPr/>
          </p:nvSpPr>
          <p:spPr>
            <a:xfrm>
              <a:off x="9895717" y="3612018"/>
              <a:ext cx="767465" cy="307829"/>
            </a:xfrm>
            <a:prstGeom prst="foldedCorner">
              <a:avLst/>
            </a:prstGeom>
            <a:solidFill>
              <a:srgbClr val="00B050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lIns="36000" rIns="36000" bIns="72000" rtlCol="0" anchor="ctr"/>
            <a:lstStyle/>
            <a:p>
              <a:pPr algn="ctr" defTabSz="457200" hangingPunct="1"/>
              <a:r>
                <a:rPr lang="en-US" b="1" baseline="-25000" dirty="0">
                  <a:solidFill>
                    <a:schemeClr val="bg1"/>
                  </a:solidFill>
                  <a:latin typeface="Arial"/>
                </a:rPr>
                <a:t>NP1</a:t>
              </a: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1CB35A05-45F4-E84D-95E3-FEE9127159EA}"/>
                </a:ext>
              </a:extLst>
            </p:cNvPr>
            <p:cNvSpPr/>
            <p:nvPr/>
          </p:nvSpPr>
          <p:spPr>
            <a:xfrm rot="10800000" flipH="1" flipV="1">
              <a:off x="9825294" y="3689178"/>
              <a:ext cx="162001" cy="162001"/>
            </a:xfrm>
            <a:prstGeom prst="ellipse">
              <a:avLst/>
            </a:prstGeom>
            <a:solidFill>
              <a:srgbClr val="00B050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0</a:t>
              </a:r>
            </a:p>
          </p:txBody>
        </p:sp>
      </p:grpSp>
      <p:sp>
        <p:nvSpPr>
          <p:cNvPr id="59" name="Oval 58">
            <a:extLst>
              <a:ext uri="{FF2B5EF4-FFF2-40B4-BE49-F238E27FC236}">
                <a16:creationId xmlns:a16="http://schemas.microsoft.com/office/drawing/2014/main" id="{C826FD4D-7D7F-2E43-8988-27D4D2BC8116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AFC8916F-C3DA-E940-8526-3D5E6E8D94FD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D9B4B49-97AE-6E41-BD80-99A9B17822D5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DADE1DB-F755-0748-B72F-C224664C3B8A}"/>
              </a:ext>
            </a:extLst>
          </p:cNvPr>
          <p:cNvGrpSpPr/>
          <p:nvPr/>
        </p:nvGrpSpPr>
        <p:grpSpPr>
          <a:xfrm>
            <a:off x="4331648" y="4940114"/>
            <a:ext cx="861587" cy="699118"/>
            <a:chOff x="5960149" y="5089428"/>
            <a:chExt cx="861587" cy="699118"/>
          </a:xfrm>
        </p:grpSpPr>
        <p:sp>
          <p:nvSpPr>
            <p:cNvPr id="154" name="Folded Corner 153">
              <a:extLst>
                <a:ext uri="{FF2B5EF4-FFF2-40B4-BE49-F238E27FC236}">
                  <a16:creationId xmlns:a16="http://schemas.microsoft.com/office/drawing/2014/main" id="{DC3DD93C-A1CF-974E-8E69-D573800236FE}"/>
                </a:ext>
              </a:extLst>
            </p:cNvPr>
            <p:cNvSpPr/>
            <p:nvPr/>
          </p:nvSpPr>
          <p:spPr>
            <a:xfrm>
              <a:off x="6041150" y="5480717"/>
              <a:ext cx="767465" cy="307829"/>
            </a:xfrm>
            <a:prstGeom prst="foldedCorner">
              <a:avLst/>
            </a:prstGeom>
            <a:solidFill>
              <a:srgbClr val="4271C2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lIns="36000" rIns="36000" bIns="72000" rtlCol="0" anchor="ctr"/>
            <a:lstStyle/>
            <a:p>
              <a:pPr algn="ctr" defTabSz="457200" hangingPunct="1"/>
              <a:r>
                <a:rPr lang="en-US" b="1" baseline="-25000" dirty="0">
                  <a:solidFill>
                    <a:schemeClr val="bg1"/>
                  </a:solidFill>
                  <a:latin typeface="Arial"/>
                </a:rPr>
                <a:t>CP1</a:t>
              </a:r>
            </a:p>
          </p:txBody>
        </p:sp>
        <p:sp>
          <p:nvSpPr>
            <p:cNvPr id="148" name="Triangle 147">
              <a:extLst>
                <a:ext uri="{FF2B5EF4-FFF2-40B4-BE49-F238E27FC236}">
                  <a16:creationId xmlns:a16="http://schemas.microsoft.com/office/drawing/2014/main" id="{34D48237-0B62-D447-BEC1-ADC7C6E42EF3}"/>
                </a:ext>
              </a:extLst>
            </p:cNvPr>
            <p:cNvSpPr/>
            <p:nvPr/>
          </p:nvSpPr>
          <p:spPr>
            <a:xfrm>
              <a:off x="6043727" y="5089428"/>
              <a:ext cx="389693" cy="355340"/>
            </a:xfrm>
            <a:prstGeom prst="triangle">
              <a:avLst/>
            </a:prstGeom>
            <a:solidFill>
              <a:srgbClr val="D883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RA</a:t>
              </a:r>
            </a:p>
          </p:txBody>
        </p:sp>
        <p:sp>
          <p:nvSpPr>
            <p:cNvPr id="157" name="Triangle 156">
              <a:extLst>
                <a:ext uri="{FF2B5EF4-FFF2-40B4-BE49-F238E27FC236}">
                  <a16:creationId xmlns:a16="http://schemas.microsoft.com/office/drawing/2014/main" id="{62BA7F9E-2D17-384E-A3DE-4FB6553925E0}"/>
                </a:ext>
              </a:extLst>
            </p:cNvPr>
            <p:cNvSpPr/>
            <p:nvPr/>
          </p:nvSpPr>
          <p:spPr>
            <a:xfrm>
              <a:off x="6432043" y="5089428"/>
              <a:ext cx="389693" cy="355340"/>
            </a:xfrm>
            <a:prstGeom prst="triangle">
              <a:avLst/>
            </a:prstGeom>
            <a:solidFill>
              <a:srgbClr val="989898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RB</a:t>
              </a: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F989AB97-1BDC-9E45-92C6-3FBA85C7CF6D}"/>
                </a:ext>
              </a:extLst>
            </p:cNvPr>
            <p:cNvSpPr/>
            <p:nvPr/>
          </p:nvSpPr>
          <p:spPr>
            <a:xfrm rot="10800000" flipV="1">
              <a:off x="5960149" y="5553630"/>
              <a:ext cx="162001" cy="162001"/>
            </a:xfrm>
            <a:prstGeom prst="ellipse">
              <a:avLst/>
            </a:prstGeom>
            <a:solidFill>
              <a:schemeClr val="accent1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C8FBC6D-37E1-D247-83F6-FE831A1305A0}"/>
              </a:ext>
            </a:extLst>
          </p:cNvPr>
          <p:cNvGrpSpPr/>
          <p:nvPr/>
        </p:nvGrpSpPr>
        <p:grpSpPr>
          <a:xfrm>
            <a:off x="5258784" y="4940114"/>
            <a:ext cx="851577" cy="702244"/>
            <a:chOff x="8824708" y="5086302"/>
            <a:chExt cx="851577" cy="702244"/>
          </a:xfrm>
        </p:grpSpPr>
        <p:sp>
          <p:nvSpPr>
            <p:cNvPr id="84" name="Folded Corner 83">
              <a:extLst>
                <a:ext uri="{FF2B5EF4-FFF2-40B4-BE49-F238E27FC236}">
                  <a16:creationId xmlns:a16="http://schemas.microsoft.com/office/drawing/2014/main" id="{9906BB8C-9488-7A42-8C91-1660F4D5FB25}"/>
                </a:ext>
              </a:extLst>
            </p:cNvPr>
            <p:cNvSpPr/>
            <p:nvPr/>
          </p:nvSpPr>
          <p:spPr>
            <a:xfrm>
              <a:off x="8895698" y="5480717"/>
              <a:ext cx="767465" cy="307829"/>
            </a:xfrm>
            <a:prstGeom prst="foldedCorner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lIns="36000" rIns="36000" bIns="72000" rtlCol="0" anchor="ctr"/>
            <a:lstStyle/>
            <a:p>
              <a:pPr algn="ctr" defTabSz="457200" hangingPunct="1"/>
              <a:r>
                <a:rPr lang="en-US" b="1" baseline="-25000" dirty="0">
                  <a:solidFill>
                    <a:schemeClr val="bg1"/>
                  </a:solidFill>
                  <a:latin typeface="Arial"/>
                </a:rPr>
                <a:t>CP2</a:t>
              </a:r>
            </a:p>
          </p:txBody>
        </p:sp>
        <p:sp>
          <p:nvSpPr>
            <p:cNvPr id="167" name="Triangle 166">
              <a:extLst>
                <a:ext uri="{FF2B5EF4-FFF2-40B4-BE49-F238E27FC236}">
                  <a16:creationId xmlns:a16="http://schemas.microsoft.com/office/drawing/2014/main" id="{67523399-5ECA-0B4D-B684-DB285C40DCAA}"/>
                </a:ext>
              </a:extLst>
            </p:cNvPr>
            <p:cNvSpPr/>
            <p:nvPr/>
          </p:nvSpPr>
          <p:spPr>
            <a:xfrm>
              <a:off x="8898274" y="5086302"/>
              <a:ext cx="389693" cy="355340"/>
            </a:xfrm>
            <a:prstGeom prst="triangle">
              <a:avLst/>
            </a:prstGeom>
            <a:solidFill>
              <a:srgbClr val="989898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RB</a:t>
              </a:r>
            </a:p>
          </p:txBody>
        </p:sp>
        <p:sp>
          <p:nvSpPr>
            <p:cNvPr id="168" name="Triangle 167">
              <a:extLst>
                <a:ext uri="{FF2B5EF4-FFF2-40B4-BE49-F238E27FC236}">
                  <a16:creationId xmlns:a16="http://schemas.microsoft.com/office/drawing/2014/main" id="{9A4AE66E-8735-584B-B3FA-58234F06D870}"/>
                </a:ext>
              </a:extLst>
            </p:cNvPr>
            <p:cNvSpPr/>
            <p:nvPr/>
          </p:nvSpPr>
          <p:spPr>
            <a:xfrm>
              <a:off x="9286592" y="5086302"/>
              <a:ext cx="389693" cy="355340"/>
            </a:xfrm>
            <a:prstGeom prst="triangle">
              <a:avLst/>
            </a:prstGeom>
            <a:solidFill>
              <a:schemeClr val="accent4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RC</a:t>
              </a: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1D66BF38-5CEB-9847-8817-0B6E84C46A9D}"/>
                </a:ext>
              </a:extLst>
            </p:cNvPr>
            <p:cNvSpPr/>
            <p:nvPr/>
          </p:nvSpPr>
          <p:spPr>
            <a:xfrm rot="10800000" flipH="1" flipV="1">
              <a:off x="8824708" y="5553630"/>
              <a:ext cx="162001" cy="162001"/>
            </a:xfrm>
            <a:prstGeom prst="ellipse">
              <a:avLst/>
            </a:prstGeom>
            <a:solidFill>
              <a:srgbClr val="FF0000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439381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7E7C5C81-9144-4C4C-9545-7E08DA70D9C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2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A190BFD8-811E-5F43-951D-C873366A9580}"/>
              </a:ext>
            </a:extLst>
          </p:cNvPr>
          <p:cNvSpPr/>
          <p:nvPr/>
        </p:nvSpPr>
        <p:spPr>
          <a:xfrm>
            <a:off x="2639875" y="5305590"/>
            <a:ext cx="575072" cy="56736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CA4</a:t>
            </a:r>
          </a:p>
        </p:txBody>
      </p:sp>
      <p:sp>
        <p:nvSpPr>
          <p:cNvPr id="23" name="Folded Corner 22">
            <a:extLst>
              <a:ext uri="{FF2B5EF4-FFF2-40B4-BE49-F238E27FC236}">
                <a16:creationId xmlns:a16="http://schemas.microsoft.com/office/drawing/2014/main" id="{87885FB3-DA2A-5845-BC60-B1B91A6D8680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NP1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FC7A2D2-46A0-E24D-8C35-16C702782990}"/>
              </a:ext>
            </a:extLst>
          </p:cNvPr>
          <p:cNvCxnSpPr>
            <a:cxnSpLocks/>
            <a:stCxn id="13" idx="6"/>
            <a:endCxn id="15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riangle 13">
            <a:extLst>
              <a:ext uri="{FF2B5EF4-FFF2-40B4-BE49-F238E27FC236}">
                <a16:creationId xmlns:a16="http://schemas.microsoft.com/office/drawing/2014/main" id="{1F20D5B5-79FB-DD40-88AD-722D3ED52B56}"/>
              </a:ext>
            </a:extLst>
          </p:cNvPr>
          <p:cNvSpPr/>
          <p:nvPr/>
        </p:nvSpPr>
        <p:spPr>
          <a:xfrm>
            <a:off x="10099886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RD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7EAECBE-F934-B748-84C4-005E4E22E6F4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5220AF4-4C53-EB4C-8216-6797D8F46D7F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72578890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3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A190BFD8-811E-5F43-951D-C873366A9580}"/>
              </a:ext>
            </a:extLst>
          </p:cNvPr>
          <p:cNvSpPr/>
          <p:nvPr/>
        </p:nvSpPr>
        <p:spPr>
          <a:xfrm>
            <a:off x="2639875" y="5305590"/>
            <a:ext cx="575072" cy="56736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CA4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61F33C4-2C08-154E-8C14-421A9D83AD17}"/>
              </a:ext>
            </a:extLst>
          </p:cNvPr>
          <p:cNvSpPr/>
          <p:nvPr/>
        </p:nvSpPr>
        <p:spPr>
          <a:xfrm>
            <a:off x="2016086" y="4701174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CA1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4F44A5C-2B30-6C46-9E9B-523F41826320}"/>
              </a:ext>
            </a:extLst>
          </p:cNvPr>
          <p:cNvSpPr/>
          <p:nvPr/>
        </p:nvSpPr>
        <p:spPr>
          <a:xfrm>
            <a:off x="2639875" y="4701174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CA2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9D64B718-4F8D-0149-AFCF-7F25E305E8DD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32" name="Folded Corner 31">
            <a:extLst>
              <a:ext uri="{FF2B5EF4-FFF2-40B4-BE49-F238E27FC236}">
                <a16:creationId xmlns:a16="http://schemas.microsoft.com/office/drawing/2014/main" id="{F976FF24-9ADD-354B-BE11-89CFAE1223CE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NP1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81AE0DA-1E3C-C84F-A471-7BEC6CF7C550}"/>
              </a:ext>
            </a:extLst>
          </p:cNvPr>
          <p:cNvGrpSpPr/>
          <p:nvPr/>
        </p:nvGrpSpPr>
        <p:grpSpPr>
          <a:xfrm>
            <a:off x="9844292" y="2371404"/>
            <a:ext cx="870316" cy="591662"/>
            <a:chOff x="9844292" y="2352738"/>
            <a:chExt cx="870316" cy="591662"/>
          </a:xfrm>
        </p:grpSpPr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F42BBBDB-E466-204B-B1D8-7F85ADD35677}"/>
                </a:ext>
              </a:extLst>
            </p:cNvPr>
            <p:cNvSpPr/>
            <p:nvPr/>
          </p:nvSpPr>
          <p:spPr>
            <a:xfrm>
              <a:off x="9844292" y="2480321"/>
              <a:ext cx="870316" cy="464079"/>
            </a:xfrm>
            <a:prstGeom prst="roundRect">
              <a:avLst>
                <a:gd name="adj" fmla="val 43973"/>
              </a:avLst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2E48B57F-E29A-E542-A9C7-7FAD74B650C8}"/>
                </a:ext>
              </a:extLst>
            </p:cNvPr>
            <p:cNvGrpSpPr/>
            <p:nvPr/>
          </p:nvGrpSpPr>
          <p:grpSpPr>
            <a:xfrm>
              <a:off x="9902594" y="2522147"/>
              <a:ext cx="747440" cy="327466"/>
              <a:chOff x="6051162" y="5117302"/>
              <a:chExt cx="747440" cy="327466"/>
            </a:xfrm>
          </p:grpSpPr>
          <p:sp>
            <p:nvSpPr>
              <p:cNvPr id="38" name="Triangle 37">
                <a:extLst>
                  <a:ext uri="{FF2B5EF4-FFF2-40B4-BE49-F238E27FC236}">
                    <a16:creationId xmlns:a16="http://schemas.microsoft.com/office/drawing/2014/main" id="{E6EF999D-01E7-104C-B672-F440877AA9C3}"/>
                  </a:ext>
                </a:extLst>
              </p:cNvPr>
              <p:cNvSpPr/>
              <p:nvPr/>
            </p:nvSpPr>
            <p:spPr>
              <a:xfrm>
                <a:off x="6051162" y="5117302"/>
                <a:ext cx="359124" cy="327466"/>
              </a:xfrm>
              <a:prstGeom prst="triangle">
                <a:avLst/>
              </a:prstGeom>
              <a:solidFill>
                <a:srgbClr val="D883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RA</a:t>
                </a:r>
              </a:p>
            </p:txBody>
          </p:sp>
          <p:sp>
            <p:nvSpPr>
              <p:cNvPr id="39" name="Triangle 38">
                <a:extLst>
                  <a:ext uri="{FF2B5EF4-FFF2-40B4-BE49-F238E27FC236}">
                    <a16:creationId xmlns:a16="http://schemas.microsoft.com/office/drawing/2014/main" id="{978B4F71-AD84-0142-B405-8D590A8D0B03}"/>
                  </a:ext>
                </a:extLst>
              </p:cNvPr>
              <p:cNvSpPr/>
              <p:nvPr/>
            </p:nvSpPr>
            <p:spPr>
              <a:xfrm>
                <a:off x="6439478" y="5117302"/>
                <a:ext cx="359124" cy="327466"/>
              </a:xfrm>
              <a:prstGeom prst="triangle">
                <a:avLst/>
              </a:prstGeom>
              <a:solidFill>
                <a:srgbClr val="989898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RB</a:t>
                </a:r>
              </a:p>
            </p:txBody>
          </p:sp>
        </p:grp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0376D03-5DF1-7743-87BC-32BBE60B7E51}"/>
                </a:ext>
              </a:extLst>
            </p:cNvPr>
            <p:cNvSpPr/>
            <p:nvPr/>
          </p:nvSpPr>
          <p:spPr>
            <a:xfrm>
              <a:off x="10151867" y="2352738"/>
              <a:ext cx="255166" cy="25516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8000" tIns="45719" rIns="0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X1</a:t>
              </a:r>
            </a:p>
          </p:txBody>
        </p:sp>
      </p:grpSp>
      <p:sp>
        <p:nvSpPr>
          <p:cNvPr id="23" name="Triangle 22">
            <a:extLst>
              <a:ext uri="{FF2B5EF4-FFF2-40B4-BE49-F238E27FC236}">
                <a16:creationId xmlns:a16="http://schemas.microsoft.com/office/drawing/2014/main" id="{94172C43-48DE-DD4C-9F37-47DC0DE6FC86}"/>
              </a:ext>
            </a:extLst>
          </p:cNvPr>
          <p:cNvSpPr/>
          <p:nvPr/>
        </p:nvSpPr>
        <p:spPr>
          <a:xfrm>
            <a:off x="10099886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RD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96F9AF7-3F74-4A4D-A0FB-8192CBE2E394}"/>
              </a:ext>
            </a:extLst>
          </p:cNvPr>
          <p:cNvCxnSpPr>
            <a:cxnSpLocks/>
            <a:stCxn id="24" idx="6"/>
            <a:endCxn id="25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CFDB8C41-A14F-8A41-A374-9DC86460562F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856737A-3316-5940-852C-DD79B82C83EE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532771683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4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A190BFD8-811E-5F43-951D-C873366A9580}"/>
              </a:ext>
            </a:extLst>
          </p:cNvPr>
          <p:cNvSpPr/>
          <p:nvPr/>
        </p:nvSpPr>
        <p:spPr>
          <a:xfrm>
            <a:off x="2639875" y="5305590"/>
            <a:ext cx="575072" cy="56736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CA4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61F33C4-2C08-154E-8C14-421A9D83AD17}"/>
              </a:ext>
            </a:extLst>
          </p:cNvPr>
          <p:cNvSpPr/>
          <p:nvPr/>
        </p:nvSpPr>
        <p:spPr>
          <a:xfrm>
            <a:off x="2016086" y="4701174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CA1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4F44A5C-2B30-6C46-9E9B-523F41826320}"/>
              </a:ext>
            </a:extLst>
          </p:cNvPr>
          <p:cNvSpPr/>
          <p:nvPr/>
        </p:nvSpPr>
        <p:spPr>
          <a:xfrm>
            <a:off x="2639875" y="4701174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CA2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C002763-9F76-A64C-A739-80B76A939AAB}"/>
              </a:ext>
            </a:extLst>
          </p:cNvPr>
          <p:cNvCxnSpPr>
            <a:cxnSpLocks/>
            <a:stCxn id="43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B8B60390-8073-1E4A-96A3-9C4B8A6CCE96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CP1</a:t>
            </a:r>
          </a:p>
        </p:txBody>
      </p:sp>
      <p:cxnSp>
        <p:nvCxnSpPr>
          <p:cNvPr id="40" name="Elbow Connector 39">
            <a:extLst>
              <a:ext uri="{FF2B5EF4-FFF2-40B4-BE49-F238E27FC236}">
                <a16:creationId xmlns:a16="http://schemas.microsoft.com/office/drawing/2014/main" id="{8936142B-7816-7E48-A171-E104A0E3B4AC}"/>
              </a:ext>
            </a:extLst>
          </p:cNvPr>
          <p:cNvCxnSpPr>
            <a:cxnSpLocks/>
            <a:endCxn id="56" idx="6"/>
          </p:cNvCxnSpPr>
          <p:nvPr/>
        </p:nvCxnSpPr>
        <p:spPr>
          <a:xfrm rot="16200000" flipH="1">
            <a:off x="5165641" y="4840123"/>
            <a:ext cx="1180898" cy="408117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olded Corner 30">
            <a:extLst>
              <a:ext uri="{FF2B5EF4-FFF2-40B4-BE49-F238E27FC236}">
                <a16:creationId xmlns:a16="http://schemas.microsoft.com/office/drawing/2014/main" id="{5783FFD1-AA05-CE43-B548-C359EE3714EF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NP1</a:t>
            </a:r>
          </a:p>
        </p:txBody>
      </p:sp>
      <p:sp>
        <p:nvSpPr>
          <p:cNvPr id="32" name="Triangle 31">
            <a:extLst>
              <a:ext uri="{FF2B5EF4-FFF2-40B4-BE49-F238E27FC236}">
                <a16:creationId xmlns:a16="http://schemas.microsoft.com/office/drawing/2014/main" id="{881CEAF3-34EC-DA48-BE08-22CA95AA76B5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RA</a:t>
            </a:r>
          </a:p>
        </p:txBody>
      </p:sp>
      <p:sp>
        <p:nvSpPr>
          <p:cNvPr id="33" name="Triangle 32">
            <a:extLst>
              <a:ext uri="{FF2B5EF4-FFF2-40B4-BE49-F238E27FC236}">
                <a16:creationId xmlns:a16="http://schemas.microsoft.com/office/drawing/2014/main" id="{38E1EC74-E96D-9E44-977A-2926C59D25E2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RB</a:t>
            </a:r>
          </a:p>
        </p:txBody>
      </p:sp>
      <p:sp>
        <p:nvSpPr>
          <p:cNvPr id="41" name="Triangle 40">
            <a:extLst>
              <a:ext uri="{FF2B5EF4-FFF2-40B4-BE49-F238E27FC236}">
                <a16:creationId xmlns:a16="http://schemas.microsoft.com/office/drawing/2014/main" id="{6C3C5CFC-1FB9-5E4B-973B-E2016B369D72}"/>
              </a:ext>
            </a:extLst>
          </p:cNvPr>
          <p:cNvSpPr/>
          <p:nvPr/>
        </p:nvSpPr>
        <p:spPr>
          <a:xfrm>
            <a:off x="10099886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RD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AB989DB-D5A1-6142-A875-0DBFE8B31F1D}"/>
              </a:ext>
            </a:extLst>
          </p:cNvPr>
          <p:cNvCxnSpPr>
            <a:cxnSpLocks/>
            <a:stCxn id="30" idx="6"/>
            <a:endCxn id="42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9A046264-6ADA-784B-A38E-4AAC4AF9C105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7E66C2A-8731-8D42-94D5-5A839549FC2D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FB319CE1-69A6-7744-B713-9E24C86D78EE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D79C8ED-C31A-A14E-8B8E-764EE413D18F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9480DF4-861C-E34B-8EAC-41906DA02D66}"/>
              </a:ext>
            </a:extLst>
          </p:cNvPr>
          <p:cNvGrpSpPr/>
          <p:nvPr/>
        </p:nvGrpSpPr>
        <p:grpSpPr>
          <a:xfrm>
            <a:off x="9844292" y="2371404"/>
            <a:ext cx="870316" cy="591662"/>
            <a:chOff x="9844292" y="2352738"/>
            <a:chExt cx="870316" cy="591662"/>
          </a:xfrm>
        </p:grpSpPr>
        <p:sp>
          <p:nvSpPr>
            <p:cNvPr id="58" name="Rounded Rectangle 57">
              <a:extLst>
                <a:ext uri="{FF2B5EF4-FFF2-40B4-BE49-F238E27FC236}">
                  <a16:creationId xmlns:a16="http://schemas.microsoft.com/office/drawing/2014/main" id="{153781E0-B272-6948-9682-410322EC320A}"/>
                </a:ext>
              </a:extLst>
            </p:cNvPr>
            <p:cNvSpPr/>
            <p:nvPr/>
          </p:nvSpPr>
          <p:spPr>
            <a:xfrm>
              <a:off x="9844292" y="2480321"/>
              <a:ext cx="870316" cy="464079"/>
            </a:xfrm>
            <a:prstGeom prst="roundRect">
              <a:avLst>
                <a:gd name="adj" fmla="val 43973"/>
              </a:avLst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9F917D47-FF8E-2C45-A9F4-98CD313A5F0D}"/>
                </a:ext>
              </a:extLst>
            </p:cNvPr>
            <p:cNvGrpSpPr/>
            <p:nvPr/>
          </p:nvGrpSpPr>
          <p:grpSpPr>
            <a:xfrm>
              <a:off x="9902594" y="2522147"/>
              <a:ext cx="747440" cy="327466"/>
              <a:chOff x="6051162" y="5117302"/>
              <a:chExt cx="747440" cy="327466"/>
            </a:xfrm>
          </p:grpSpPr>
          <p:sp>
            <p:nvSpPr>
              <p:cNvPr id="61" name="Triangle 60">
                <a:extLst>
                  <a:ext uri="{FF2B5EF4-FFF2-40B4-BE49-F238E27FC236}">
                    <a16:creationId xmlns:a16="http://schemas.microsoft.com/office/drawing/2014/main" id="{B6DDB110-0A38-C744-AAB5-660EB0663FEE}"/>
                  </a:ext>
                </a:extLst>
              </p:cNvPr>
              <p:cNvSpPr/>
              <p:nvPr/>
            </p:nvSpPr>
            <p:spPr>
              <a:xfrm>
                <a:off x="6051162" y="5117302"/>
                <a:ext cx="359124" cy="327466"/>
              </a:xfrm>
              <a:prstGeom prst="triangle">
                <a:avLst/>
              </a:prstGeom>
              <a:solidFill>
                <a:srgbClr val="D883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RA</a:t>
                </a:r>
              </a:p>
            </p:txBody>
          </p:sp>
          <p:sp>
            <p:nvSpPr>
              <p:cNvPr id="62" name="Triangle 61">
                <a:extLst>
                  <a:ext uri="{FF2B5EF4-FFF2-40B4-BE49-F238E27FC236}">
                    <a16:creationId xmlns:a16="http://schemas.microsoft.com/office/drawing/2014/main" id="{8BD86D32-5230-0541-85D1-3ABA7E0E6987}"/>
                  </a:ext>
                </a:extLst>
              </p:cNvPr>
              <p:cNvSpPr/>
              <p:nvPr/>
            </p:nvSpPr>
            <p:spPr>
              <a:xfrm>
                <a:off x="6439478" y="5117302"/>
                <a:ext cx="359124" cy="327466"/>
              </a:xfrm>
              <a:prstGeom prst="triangle">
                <a:avLst/>
              </a:prstGeom>
              <a:solidFill>
                <a:srgbClr val="989898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RB</a:t>
                </a:r>
              </a:p>
            </p:txBody>
          </p:sp>
        </p:grp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9A08F55-D7CC-2C49-9E5A-F585855AF347}"/>
                </a:ext>
              </a:extLst>
            </p:cNvPr>
            <p:cNvSpPr/>
            <p:nvPr/>
          </p:nvSpPr>
          <p:spPr>
            <a:xfrm>
              <a:off x="10151867" y="2352738"/>
              <a:ext cx="255166" cy="25516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8000" tIns="45719" rIns="0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X1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115998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5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A190BFD8-811E-5F43-951D-C873366A9580}"/>
              </a:ext>
            </a:extLst>
          </p:cNvPr>
          <p:cNvSpPr/>
          <p:nvPr/>
        </p:nvSpPr>
        <p:spPr>
          <a:xfrm>
            <a:off x="2639875" y="5305590"/>
            <a:ext cx="575072" cy="56736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CA4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61F33C4-2C08-154E-8C14-421A9D83AD17}"/>
              </a:ext>
            </a:extLst>
          </p:cNvPr>
          <p:cNvSpPr/>
          <p:nvPr/>
        </p:nvSpPr>
        <p:spPr>
          <a:xfrm>
            <a:off x="2016086" y="4701174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CA1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4F44A5C-2B30-6C46-9E9B-523F41826320}"/>
              </a:ext>
            </a:extLst>
          </p:cNvPr>
          <p:cNvSpPr/>
          <p:nvPr/>
        </p:nvSpPr>
        <p:spPr>
          <a:xfrm>
            <a:off x="2639875" y="4701174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CA2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C002763-9F76-A64C-A739-80B76A939AAB}"/>
              </a:ext>
            </a:extLst>
          </p:cNvPr>
          <p:cNvCxnSpPr>
            <a:cxnSpLocks/>
            <a:stCxn id="52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B8B60390-8073-1E4A-96A3-9C4B8A6CCE96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CP1</a:t>
            </a:r>
          </a:p>
        </p:txBody>
      </p:sp>
      <p:cxnSp>
        <p:nvCxnSpPr>
          <p:cNvPr id="40" name="Elbow Connector 39">
            <a:extLst>
              <a:ext uri="{FF2B5EF4-FFF2-40B4-BE49-F238E27FC236}">
                <a16:creationId xmlns:a16="http://schemas.microsoft.com/office/drawing/2014/main" id="{8936142B-7816-7E48-A171-E104A0E3B4AC}"/>
              </a:ext>
            </a:extLst>
          </p:cNvPr>
          <p:cNvCxnSpPr>
            <a:cxnSpLocks/>
            <a:endCxn id="57" idx="6"/>
          </p:cNvCxnSpPr>
          <p:nvPr/>
        </p:nvCxnSpPr>
        <p:spPr>
          <a:xfrm rot="16200000" flipH="1">
            <a:off x="5165641" y="4840123"/>
            <a:ext cx="1180898" cy="408117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931E261-2DDD-984E-9756-5304B1982979}"/>
              </a:ext>
            </a:extLst>
          </p:cNvPr>
          <p:cNvCxnSpPr>
            <a:cxnSpLocks/>
            <a:stCxn id="53" idx="4"/>
          </p:cNvCxnSpPr>
          <p:nvPr/>
        </p:nvCxnSpPr>
        <p:spPr>
          <a:xfrm>
            <a:off x="5399721" y="3229749"/>
            <a:ext cx="1" cy="10359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33" name="Folded Corner 32">
            <a:extLst>
              <a:ext uri="{FF2B5EF4-FFF2-40B4-BE49-F238E27FC236}">
                <a16:creationId xmlns:a16="http://schemas.microsoft.com/office/drawing/2014/main" id="{50C7D963-008D-574B-A603-B7B7309EA1F4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NP1</a:t>
            </a:r>
          </a:p>
        </p:txBody>
      </p:sp>
      <p:sp>
        <p:nvSpPr>
          <p:cNvPr id="30" name="Triangle 29">
            <a:extLst>
              <a:ext uri="{FF2B5EF4-FFF2-40B4-BE49-F238E27FC236}">
                <a16:creationId xmlns:a16="http://schemas.microsoft.com/office/drawing/2014/main" id="{05E4892C-199D-DB43-B824-B58718A9B41D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RA</a:t>
            </a:r>
          </a:p>
        </p:txBody>
      </p:sp>
      <p:sp>
        <p:nvSpPr>
          <p:cNvPr id="34" name="Triangle 33">
            <a:extLst>
              <a:ext uri="{FF2B5EF4-FFF2-40B4-BE49-F238E27FC236}">
                <a16:creationId xmlns:a16="http://schemas.microsoft.com/office/drawing/2014/main" id="{6951F778-22BC-C24C-A989-BBF798491004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RB</a:t>
            </a:r>
          </a:p>
        </p:txBody>
      </p:sp>
      <p:sp>
        <p:nvSpPr>
          <p:cNvPr id="44" name="Triangle 43">
            <a:extLst>
              <a:ext uri="{FF2B5EF4-FFF2-40B4-BE49-F238E27FC236}">
                <a16:creationId xmlns:a16="http://schemas.microsoft.com/office/drawing/2014/main" id="{1F2BA6B9-A073-8B42-BB3B-62FEE508DFCC}"/>
              </a:ext>
            </a:extLst>
          </p:cNvPr>
          <p:cNvSpPr/>
          <p:nvPr/>
        </p:nvSpPr>
        <p:spPr>
          <a:xfrm>
            <a:off x="10099886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RD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CDD7551-6A3B-4546-A5F3-30752508A532}"/>
              </a:ext>
            </a:extLst>
          </p:cNvPr>
          <p:cNvCxnSpPr>
            <a:cxnSpLocks/>
            <a:stCxn id="32" idx="6"/>
            <a:endCxn id="45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51EFC5D7-8D00-5141-A6BF-BB98AD2E7353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6A39EDC4-998F-CF42-AD06-E0B76CFA1A4C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41279A1-6970-774B-B857-01AB72BEC7DE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BACD689-35F5-A049-8A00-88815F229F50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D997D227-1371-5E4B-B7F5-74E060546749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954835745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6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A190BFD8-811E-5F43-951D-C873366A9580}"/>
              </a:ext>
            </a:extLst>
          </p:cNvPr>
          <p:cNvSpPr/>
          <p:nvPr/>
        </p:nvSpPr>
        <p:spPr>
          <a:xfrm>
            <a:off x="2639875" y="5305590"/>
            <a:ext cx="575072" cy="56736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CA4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61F33C4-2C08-154E-8C14-421A9D83AD17}"/>
              </a:ext>
            </a:extLst>
          </p:cNvPr>
          <p:cNvSpPr/>
          <p:nvPr/>
        </p:nvSpPr>
        <p:spPr>
          <a:xfrm>
            <a:off x="2016086" y="4701174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CA1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4F44A5C-2B30-6C46-9E9B-523F41826320}"/>
              </a:ext>
            </a:extLst>
          </p:cNvPr>
          <p:cNvSpPr/>
          <p:nvPr/>
        </p:nvSpPr>
        <p:spPr>
          <a:xfrm>
            <a:off x="2639875" y="4701174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CA2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C002763-9F76-A64C-A739-80B76A939AAB}"/>
              </a:ext>
            </a:extLst>
          </p:cNvPr>
          <p:cNvCxnSpPr>
            <a:cxnSpLocks/>
            <a:stCxn id="41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B8B60390-8073-1E4A-96A3-9C4B8A6CCE96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CP1</a:t>
            </a:r>
          </a:p>
        </p:txBody>
      </p:sp>
      <p:cxnSp>
        <p:nvCxnSpPr>
          <p:cNvPr id="40" name="Elbow Connector 39">
            <a:extLst>
              <a:ext uri="{FF2B5EF4-FFF2-40B4-BE49-F238E27FC236}">
                <a16:creationId xmlns:a16="http://schemas.microsoft.com/office/drawing/2014/main" id="{8936142B-7816-7E48-A171-E104A0E3B4AC}"/>
              </a:ext>
            </a:extLst>
          </p:cNvPr>
          <p:cNvCxnSpPr>
            <a:cxnSpLocks/>
            <a:endCxn id="54" idx="6"/>
          </p:cNvCxnSpPr>
          <p:nvPr/>
        </p:nvCxnSpPr>
        <p:spPr>
          <a:xfrm rot="16200000" flipH="1">
            <a:off x="5165640" y="4840122"/>
            <a:ext cx="1180898" cy="408119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931E261-2DDD-984E-9756-5304B1982979}"/>
              </a:ext>
            </a:extLst>
          </p:cNvPr>
          <p:cNvCxnSpPr>
            <a:cxnSpLocks/>
            <a:stCxn id="50" idx="4"/>
          </p:cNvCxnSpPr>
          <p:nvPr/>
        </p:nvCxnSpPr>
        <p:spPr>
          <a:xfrm>
            <a:off x="5399721" y="3229749"/>
            <a:ext cx="1" cy="10359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S4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07576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cxnSp>
        <p:nvCxnSpPr>
          <p:cNvPr id="31" name="Elbow Connector 30">
            <a:extLst>
              <a:ext uri="{FF2B5EF4-FFF2-40B4-BE49-F238E27FC236}">
                <a16:creationId xmlns:a16="http://schemas.microsoft.com/office/drawing/2014/main" id="{C6F5E523-ADCA-B843-B36D-E842884FCCE6}"/>
              </a:ext>
            </a:extLst>
          </p:cNvPr>
          <p:cNvCxnSpPr>
            <a:cxnSpLocks/>
            <a:stCxn id="52" idx="4"/>
            <a:endCxn id="38" idx="2"/>
          </p:cNvCxnSpPr>
          <p:nvPr/>
        </p:nvCxnSpPr>
        <p:spPr>
          <a:xfrm rot="16200000" flipH="1">
            <a:off x="3123266" y="2436631"/>
            <a:ext cx="1090006" cy="2726534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88240A06-0D0B-6344-956A-F1B921A7A7EA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NP1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34" name="Triangle 33">
            <a:extLst>
              <a:ext uri="{FF2B5EF4-FFF2-40B4-BE49-F238E27FC236}">
                <a16:creationId xmlns:a16="http://schemas.microsoft.com/office/drawing/2014/main" id="{E7C536E0-BD05-7B45-B556-1FAA79FD4CDC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RA</a:t>
            </a:r>
          </a:p>
        </p:txBody>
      </p:sp>
      <p:sp>
        <p:nvSpPr>
          <p:cNvPr id="43" name="Triangle 42">
            <a:extLst>
              <a:ext uri="{FF2B5EF4-FFF2-40B4-BE49-F238E27FC236}">
                <a16:creationId xmlns:a16="http://schemas.microsoft.com/office/drawing/2014/main" id="{E487D27A-0045-B743-95E8-249F5CDE842A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RB</a:t>
            </a:r>
          </a:p>
        </p:txBody>
      </p:sp>
      <p:sp>
        <p:nvSpPr>
          <p:cNvPr id="49" name="Triangle 48">
            <a:extLst>
              <a:ext uri="{FF2B5EF4-FFF2-40B4-BE49-F238E27FC236}">
                <a16:creationId xmlns:a16="http://schemas.microsoft.com/office/drawing/2014/main" id="{9B3BFA62-C296-C042-A8EE-19BBE20D2CBD}"/>
              </a:ext>
            </a:extLst>
          </p:cNvPr>
          <p:cNvSpPr/>
          <p:nvPr/>
        </p:nvSpPr>
        <p:spPr>
          <a:xfrm>
            <a:off x="10099886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RD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61AF1E8-0E98-514A-92CA-3230FB2C034D}"/>
              </a:ext>
            </a:extLst>
          </p:cNvPr>
          <p:cNvCxnSpPr>
            <a:cxnSpLocks/>
            <a:stCxn id="33" idx="6"/>
            <a:endCxn id="35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3632C9D6-0F5F-5D45-9266-D7BA9735BE63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0EC0EEC-8F27-9C4F-853A-645FC40B72EA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7087035-A6FC-AC4B-843A-7D26CD905577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92B7A3A2-6007-E44F-A13D-A22E9EF1A0EE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ADBD098-5C17-3D45-AB84-88501142F888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9FDC5406-57B0-B74E-B95A-F7B68E099F8F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67059069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7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A190BFD8-811E-5F43-951D-C873366A9580}"/>
              </a:ext>
            </a:extLst>
          </p:cNvPr>
          <p:cNvSpPr/>
          <p:nvPr/>
        </p:nvSpPr>
        <p:spPr>
          <a:xfrm>
            <a:off x="2639875" y="5305590"/>
            <a:ext cx="575072" cy="56736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CA4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61F33C4-2C08-154E-8C14-421A9D83AD17}"/>
              </a:ext>
            </a:extLst>
          </p:cNvPr>
          <p:cNvSpPr/>
          <p:nvPr/>
        </p:nvSpPr>
        <p:spPr>
          <a:xfrm>
            <a:off x="2016086" y="4701174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CA1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4F44A5C-2B30-6C46-9E9B-523F41826320}"/>
              </a:ext>
            </a:extLst>
          </p:cNvPr>
          <p:cNvSpPr/>
          <p:nvPr/>
        </p:nvSpPr>
        <p:spPr>
          <a:xfrm>
            <a:off x="2639875" y="4701174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CA2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C002763-9F76-A64C-A739-80B76A939AAB}"/>
              </a:ext>
            </a:extLst>
          </p:cNvPr>
          <p:cNvCxnSpPr>
            <a:cxnSpLocks/>
            <a:stCxn id="52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B8B60390-8073-1E4A-96A3-9C4B8A6CCE96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CP1</a:t>
            </a:r>
          </a:p>
        </p:txBody>
      </p:sp>
      <p:cxnSp>
        <p:nvCxnSpPr>
          <p:cNvPr id="40" name="Elbow Connector 39">
            <a:extLst>
              <a:ext uri="{FF2B5EF4-FFF2-40B4-BE49-F238E27FC236}">
                <a16:creationId xmlns:a16="http://schemas.microsoft.com/office/drawing/2014/main" id="{8936142B-7816-7E48-A171-E104A0E3B4AC}"/>
              </a:ext>
            </a:extLst>
          </p:cNvPr>
          <p:cNvCxnSpPr>
            <a:cxnSpLocks/>
            <a:endCxn id="57" idx="6"/>
          </p:cNvCxnSpPr>
          <p:nvPr/>
        </p:nvCxnSpPr>
        <p:spPr>
          <a:xfrm rot="16200000" flipH="1">
            <a:off x="5165641" y="4840123"/>
            <a:ext cx="1180898" cy="408117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931E261-2DDD-984E-9756-5304B1982979}"/>
              </a:ext>
            </a:extLst>
          </p:cNvPr>
          <p:cNvCxnSpPr>
            <a:cxnSpLocks/>
            <a:stCxn id="53" idx="4"/>
          </p:cNvCxnSpPr>
          <p:nvPr/>
        </p:nvCxnSpPr>
        <p:spPr>
          <a:xfrm>
            <a:off x="5399721" y="3229749"/>
            <a:ext cx="1" cy="10359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S4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07576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cxnSp>
        <p:nvCxnSpPr>
          <p:cNvPr id="31" name="Elbow Connector 30">
            <a:extLst>
              <a:ext uri="{FF2B5EF4-FFF2-40B4-BE49-F238E27FC236}">
                <a16:creationId xmlns:a16="http://schemas.microsoft.com/office/drawing/2014/main" id="{C6F5E523-ADCA-B843-B36D-E842884FCCE6}"/>
              </a:ext>
            </a:extLst>
          </p:cNvPr>
          <p:cNvCxnSpPr>
            <a:cxnSpLocks/>
            <a:stCxn id="55" idx="4"/>
            <a:endCxn id="38" idx="2"/>
          </p:cNvCxnSpPr>
          <p:nvPr/>
        </p:nvCxnSpPr>
        <p:spPr>
          <a:xfrm rot="16200000" flipH="1">
            <a:off x="3123266" y="2436631"/>
            <a:ext cx="1090006" cy="2726534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88240A06-0D0B-6344-956A-F1B921A7A7EA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NP1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05B3F3C-5917-5A40-9880-4EDAFF921764}"/>
              </a:ext>
            </a:extLst>
          </p:cNvPr>
          <p:cNvCxnSpPr>
            <a:cxnSpLocks/>
            <a:stCxn id="54" idx="4"/>
          </p:cNvCxnSpPr>
          <p:nvPr/>
        </p:nvCxnSpPr>
        <p:spPr>
          <a:xfrm flipH="1">
            <a:off x="6808618" y="3229749"/>
            <a:ext cx="6254" cy="96123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S4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1800" y="2607576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cxnSp>
        <p:nvCxnSpPr>
          <p:cNvPr id="47" name="Elbow Connector 46">
            <a:extLst>
              <a:ext uri="{FF2B5EF4-FFF2-40B4-BE49-F238E27FC236}">
                <a16:creationId xmlns:a16="http://schemas.microsoft.com/office/drawing/2014/main" id="{E4EB9ABB-9802-0245-BD4C-112F05C084B1}"/>
              </a:ext>
            </a:extLst>
          </p:cNvPr>
          <p:cNvCxnSpPr>
            <a:cxnSpLocks/>
            <a:stCxn id="56" idx="4"/>
            <a:endCxn id="38" idx="2"/>
          </p:cNvCxnSpPr>
          <p:nvPr/>
        </p:nvCxnSpPr>
        <p:spPr>
          <a:xfrm rot="16200000" flipH="1">
            <a:off x="3441227" y="2754592"/>
            <a:ext cx="1093036" cy="2087582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43" name="Triangle 42">
            <a:extLst>
              <a:ext uri="{FF2B5EF4-FFF2-40B4-BE49-F238E27FC236}">
                <a16:creationId xmlns:a16="http://schemas.microsoft.com/office/drawing/2014/main" id="{9D1AD328-3407-C345-8B58-02CF65BE5A96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RA</a:t>
            </a:r>
          </a:p>
        </p:txBody>
      </p:sp>
      <p:sp>
        <p:nvSpPr>
          <p:cNvPr id="48" name="Triangle 47">
            <a:extLst>
              <a:ext uri="{FF2B5EF4-FFF2-40B4-BE49-F238E27FC236}">
                <a16:creationId xmlns:a16="http://schemas.microsoft.com/office/drawing/2014/main" id="{63B63FF8-8E60-144A-824A-396EA4F22671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RB</a:t>
            </a:r>
          </a:p>
        </p:txBody>
      </p:sp>
      <p:sp>
        <p:nvSpPr>
          <p:cNvPr id="49" name="Triangle 48">
            <a:extLst>
              <a:ext uri="{FF2B5EF4-FFF2-40B4-BE49-F238E27FC236}">
                <a16:creationId xmlns:a16="http://schemas.microsoft.com/office/drawing/2014/main" id="{A0197BB2-332A-974D-9404-8910ADBCF7AE}"/>
              </a:ext>
            </a:extLst>
          </p:cNvPr>
          <p:cNvSpPr/>
          <p:nvPr/>
        </p:nvSpPr>
        <p:spPr>
          <a:xfrm>
            <a:off x="10099886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RD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F034B0B-1A24-D743-92F9-5A0240C18258}"/>
              </a:ext>
            </a:extLst>
          </p:cNvPr>
          <p:cNvCxnSpPr>
            <a:cxnSpLocks/>
            <a:stCxn id="50" idx="6"/>
            <a:endCxn id="51" idx="2"/>
          </p:cNvCxnSpPr>
          <p:nvPr/>
        </p:nvCxnSpPr>
        <p:spPr>
          <a:xfrm>
            <a:off x="8944674" y="3768130"/>
            <a:ext cx="880620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val 49">
            <a:extLst>
              <a:ext uri="{FF2B5EF4-FFF2-40B4-BE49-F238E27FC236}">
                <a16:creationId xmlns:a16="http://schemas.microsoft.com/office/drawing/2014/main" id="{B9B2C3D1-462C-4445-B7A5-280462AC16A8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D2B51658-F5E9-AC48-A666-8ECC235ACA86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BF48129-62DC-9A4B-9719-02C353587C33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AA4C547-1C44-614F-9E46-A92769CC8E09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225100F-74C5-1845-B8FD-654C325C20E6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8E7FEAA3-A544-6F4F-B5C6-0748CD59D88B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EAED185-E408-E248-B5C2-AF71CAF95BAC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C5AF1C66-1823-A04D-AA9A-A9CACF775EED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509603583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8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A190BFD8-811E-5F43-951D-C873366A9580}"/>
              </a:ext>
            </a:extLst>
          </p:cNvPr>
          <p:cNvSpPr/>
          <p:nvPr/>
        </p:nvSpPr>
        <p:spPr>
          <a:xfrm>
            <a:off x="2639875" y="5305590"/>
            <a:ext cx="575072" cy="56736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CA4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61F33C4-2C08-154E-8C14-421A9D83AD17}"/>
              </a:ext>
            </a:extLst>
          </p:cNvPr>
          <p:cNvSpPr/>
          <p:nvPr/>
        </p:nvSpPr>
        <p:spPr>
          <a:xfrm>
            <a:off x="2016086" y="4701174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CA1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4F44A5C-2B30-6C46-9E9B-523F41826320}"/>
              </a:ext>
            </a:extLst>
          </p:cNvPr>
          <p:cNvSpPr/>
          <p:nvPr/>
        </p:nvSpPr>
        <p:spPr>
          <a:xfrm>
            <a:off x="2639875" y="4701174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CA2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CP1</a:t>
            </a:r>
          </a:p>
        </p:txBody>
      </p: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S4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07576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88240A06-0D0B-6344-956A-F1B921A7A7EA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NP1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S4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1800" y="2607576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43" name="Triangle 42">
            <a:extLst>
              <a:ext uri="{FF2B5EF4-FFF2-40B4-BE49-F238E27FC236}">
                <a16:creationId xmlns:a16="http://schemas.microsoft.com/office/drawing/2014/main" id="{2A2296BE-0508-0F47-B3E3-83E6B63BB5DA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RA</a:t>
            </a:r>
          </a:p>
        </p:txBody>
      </p:sp>
      <p:sp>
        <p:nvSpPr>
          <p:cNvPr id="48" name="Triangle 47">
            <a:extLst>
              <a:ext uri="{FF2B5EF4-FFF2-40B4-BE49-F238E27FC236}">
                <a16:creationId xmlns:a16="http://schemas.microsoft.com/office/drawing/2014/main" id="{02110069-4A9B-3F40-A001-D3D77292ECEC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RB</a:t>
            </a:r>
          </a:p>
        </p:txBody>
      </p:sp>
      <p:sp>
        <p:nvSpPr>
          <p:cNvPr id="49" name="Triangle 48">
            <a:extLst>
              <a:ext uri="{FF2B5EF4-FFF2-40B4-BE49-F238E27FC236}">
                <a16:creationId xmlns:a16="http://schemas.microsoft.com/office/drawing/2014/main" id="{D9AE066F-651C-F045-A488-41EB8FD74860}"/>
              </a:ext>
            </a:extLst>
          </p:cNvPr>
          <p:cNvSpPr/>
          <p:nvPr/>
        </p:nvSpPr>
        <p:spPr>
          <a:xfrm>
            <a:off x="10099886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RD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FF0E35D-9E53-9742-9F8A-077CEAA95B0A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5FA0268-067B-C048-85B4-717E1F8ED2AA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79DBB764-FFDA-E540-ABF6-571BD5B66CD7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8F1CE0F5-D312-454E-B2EE-D5CABA2EB55B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4046551F-87FC-684A-999A-51DDA6D4C7F6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EACCD79D-54F0-D84C-91E2-12751C95195D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71C509C-7720-7E41-BFA7-3644ED3A0ABD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8953132E-E010-6C48-A29E-47C21C2E579B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739359311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9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A190BFD8-811E-5F43-951D-C873366A9580}"/>
              </a:ext>
            </a:extLst>
          </p:cNvPr>
          <p:cNvSpPr/>
          <p:nvPr/>
        </p:nvSpPr>
        <p:spPr>
          <a:xfrm>
            <a:off x="2639875" y="5305590"/>
            <a:ext cx="575072" cy="56736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CA4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61F33C4-2C08-154E-8C14-421A9D83AD17}"/>
              </a:ext>
            </a:extLst>
          </p:cNvPr>
          <p:cNvSpPr/>
          <p:nvPr/>
        </p:nvSpPr>
        <p:spPr>
          <a:xfrm>
            <a:off x="2016086" y="4701174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CA1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4F44A5C-2B30-6C46-9E9B-523F41826320}"/>
              </a:ext>
            </a:extLst>
          </p:cNvPr>
          <p:cNvSpPr/>
          <p:nvPr/>
        </p:nvSpPr>
        <p:spPr>
          <a:xfrm>
            <a:off x="2639875" y="4701174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CA2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CP1</a:t>
            </a:r>
          </a:p>
        </p:txBody>
      </p: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S4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07576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88240A06-0D0B-6344-956A-F1B921A7A7EA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NP1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S4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1800" y="2607576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8D6ED4A-A1AB-C74E-9B62-D788457ADC8B}"/>
              </a:ext>
            </a:extLst>
          </p:cNvPr>
          <p:cNvGrpSpPr/>
          <p:nvPr/>
        </p:nvGrpSpPr>
        <p:grpSpPr>
          <a:xfrm>
            <a:off x="8932654" y="2371404"/>
            <a:ext cx="870316" cy="591662"/>
            <a:chOff x="9844292" y="2352738"/>
            <a:chExt cx="870316" cy="591662"/>
          </a:xfrm>
        </p:grpSpPr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id="{D388E85C-8605-8B49-A95D-0A73BC3CEA54}"/>
                </a:ext>
              </a:extLst>
            </p:cNvPr>
            <p:cNvSpPr/>
            <p:nvPr/>
          </p:nvSpPr>
          <p:spPr>
            <a:xfrm>
              <a:off x="9844292" y="2480321"/>
              <a:ext cx="870316" cy="464079"/>
            </a:xfrm>
            <a:prstGeom prst="roundRect">
              <a:avLst>
                <a:gd name="adj" fmla="val 43973"/>
              </a:avLst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DDFADEAE-5513-B444-B4DD-E3E88A859B58}"/>
                </a:ext>
              </a:extLst>
            </p:cNvPr>
            <p:cNvGrpSpPr/>
            <p:nvPr/>
          </p:nvGrpSpPr>
          <p:grpSpPr>
            <a:xfrm>
              <a:off x="9902594" y="2522147"/>
              <a:ext cx="747440" cy="327466"/>
              <a:chOff x="6051162" y="5117302"/>
              <a:chExt cx="747440" cy="327466"/>
            </a:xfrm>
          </p:grpSpPr>
          <p:sp>
            <p:nvSpPr>
              <p:cNvPr id="52" name="Triangle 51">
                <a:extLst>
                  <a:ext uri="{FF2B5EF4-FFF2-40B4-BE49-F238E27FC236}">
                    <a16:creationId xmlns:a16="http://schemas.microsoft.com/office/drawing/2014/main" id="{37A10C4C-7901-CB46-8E4B-211DC256F47E}"/>
                  </a:ext>
                </a:extLst>
              </p:cNvPr>
              <p:cNvSpPr/>
              <p:nvPr/>
            </p:nvSpPr>
            <p:spPr>
              <a:xfrm>
                <a:off x="6051162" y="5117302"/>
                <a:ext cx="359124" cy="327466"/>
              </a:xfrm>
              <a:prstGeom prst="triangle">
                <a:avLst/>
              </a:prstGeom>
              <a:solidFill>
                <a:srgbClr val="989898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RB</a:t>
                </a:r>
              </a:p>
            </p:txBody>
          </p:sp>
          <p:sp>
            <p:nvSpPr>
              <p:cNvPr id="53" name="Triangle 52">
                <a:extLst>
                  <a:ext uri="{FF2B5EF4-FFF2-40B4-BE49-F238E27FC236}">
                    <a16:creationId xmlns:a16="http://schemas.microsoft.com/office/drawing/2014/main" id="{8DBBFF05-30D4-5744-A672-D55A8312E751}"/>
                  </a:ext>
                </a:extLst>
              </p:cNvPr>
              <p:cNvSpPr/>
              <p:nvPr/>
            </p:nvSpPr>
            <p:spPr>
              <a:xfrm>
                <a:off x="6439478" y="5117302"/>
                <a:ext cx="359124" cy="327466"/>
              </a:xfrm>
              <a:prstGeom prst="triangle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RC</a:t>
                </a:r>
              </a:p>
            </p:txBody>
          </p:sp>
        </p:grp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42512C21-150C-B44D-AE40-41C64557EE46}"/>
                </a:ext>
              </a:extLst>
            </p:cNvPr>
            <p:cNvSpPr/>
            <p:nvPr/>
          </p:nvSpPr>
          <p:spPr>
            <a:xfrm>
              <a:off x="10151867" y="2352738"/>
              <a:ext cx="255166" cy="25516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8000" tIns="45719" rIns="0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/>
                <a:t>X2</a:t>
              </a:r>
              <a:endPara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15FF999E-E578-064F-9EC3-91A04A92797C}"/>
              </a:ext>
            </a:extLst>
          </p:cNvPr>
          <p:cNvSpPr/>
          <p:nvPr/>
        </p:nvSpPr>
        <p:spPr>
          <a:xfrm>
            <a:off x="2016086" y="5305590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CA3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66" name="Triangle 65">
            <a:extLst>
              <a:ext uri="{FF2B5EF4-FFF2-40B4-BE49-F238E27FC236}">
                <a16:creationId xmlns:a16="http://schemas.microsoft.com/office/drawing/2014/main" id="{667D92FC-9EDD-DE43-9253-99B780606B4E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RA</a:t>
            </a:r>
          </a:p>
        </p:txBody>
      </p:sp>
      <p:sp>
        <p:nvSpPr>
          <p:cNvPr id="67" name="Triangle 66">
            <a:extLst>
              <a:ext uri="{FF2B5EF4-FFF2-40B4-BE49-F238E27FC236}">
                <a16:creationId xmlns:a16="http://schemas.microsoft.com/office/drawing/2014/main" id="{67825AFE-E71E-4040-AB2C-6A95EB89AEEC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RB</a:t>
            </a:r>
          </a:p>
        </p:txBody>
      </p:sp>
      <p:sp>
        <p:nvSpPr>
          <p:cNvPr id="68" name="Triangle 67">
            <a:extLst>
              <a:ext uri="{FF2B5EF4-FFF2-40B4-BE49-F238E27FC236}">
                <a16:creationId xmlns:a16="http://schemas.microsoft.com/office/drawing/2014/main" id="{F832D214-ECEA-E24E-82E8-6971A0BBBB43}"/>
              </a:ext>
            </a:extLst>
          </p:cNvPr>
          <p:cNvSpPr/>
          <p:nvPr/>
        </p:nvSpPr>
        <p:spPr>
          <a:xfrm>
            <a:off x="10099886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RD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518B983A-1F19-CA44-BCE8-1C4BE3420F7F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DB2084A3-6C1A-9E43-BC7E-1B1828E91445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B9B93C9-FC65-6649-9185-BBCFC39524E3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5BA453D9-64A3-B84D-A368-CACACF4B8734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6B7AAE4-79E0-0147-8750-AE37BEE50EBD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01134F06-5AD4-F842-AF43-EE3C1381D77E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7BB3FAFD-B2CA-0A4B-8323-A63C66E0278F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9B7669FC-9AED-A74F-A4D5-64FF0E82FECC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F7001B01-8E91-8541-B7FE-974B89CCB983}"/>
              </a:ext>
            </a:extLst>
          </p:cNvPr>
          <p:cNvGrpSpPr/>
          <p:nvPr/>
        </p:nvGrpSpPr>
        <p:grpSpPr>
          <a:xfrm>
            <a:off x="9844292" y="2371404"/>
            <a:ext cx="870316" cy="591662"/>
            <a:chOff x="9844292" y="2352738"/>
            <a:chExt cx="870316" cy="591662"/>
          </a:xfrm>
        </p:grpSpPr>
        <p:sp>
          <p:nvSpPr>
            <p:cNvPr id="77" name="Rounded Rectangle 76">
              <a:extLst>
                <a:ext uri="{FF2B5EF4-FFF2-40B4-BE49-F238E27FC236}">
                  <a16:creationId xmlns:a16="http://schemas.microsoft.com/office/drawing/2014/main" id="{97BB7B3A-29FE-DB4C-8104-4C3AA30B2691}"/>
                </a:ext>
              </a:extLst>
            </p:cNvPr>
            <p:cNvSpPr/>
            <p:nvPr/>
          </p:nvSpPr>
          <p:spPr>
            <a:xfrm>
              <a:off x="9844292" y="2480321"/>
              <a:ext cx="870316" cy="464079"/>
            </a:xfrm>
            <a:prstGeom prst="roundRect">
              <a:avLst>
                <a:gd name="adj" fmla="val 43973"/>
              </a:avLst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B0440A5-6B79-1F47-A193-79313DEEFA74}"/>
                </a:ext>
              </a:extLst>
            </p:cNvPr>
            <p:cNvGrpSpPr/>
            <p:nvPr/>
          </p:nvGrpSpPr>
          <p:grpSpPr>
            <a:xfrm>
              <a:off x="9902594" y="2522147"/>
              <a:ext cx="747440" cy="327466"/>
              <a:chOff x="6051162" y="5117302"/>
              <a:chExt cx="747440" cy="327466"/>
            </a:xfrm>
          </p:grpSpPr>
          <p:sp>
            <p:nvSpPr>
              <p:cNvPr id="80" name="Triangle 79">
                <a:extLst>
                  <a:ext uri="{FF2B5EF4-FFF2-40B4-BE49-F238E27FC236}">
                    <a16:creationId xmlns:a16="http://schemas.microsoft.com/office/drawing/2014/main" id="{613F01A7-B92C-0643-81A9-1FBA29E43EA8}"/>
                  </a:ext>
                </a:extLst>
              </p:cNvPr>
              <p:cNvSpPr/>
              <p:nvPr/>
            </p:nvSpPr>
            <p:spPr>
              <a:xfrm>
                <a:off x="6051162" y="5117302"/>
                <a:ext cx="359124" cy="327466"/>
              </a:xfrm>
              <a:prstGeom prst="triangle">
                <a:avLst/>
              </a:prstGeom>
              <a:solidFill>
                <a:srgbClr val="D883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RA</a:t>
                </a:r>
              </a:p>
            </p:txBody>
          </p:sp>
          <p:sp>
            <p:nvSpPr>
              <p:cNvPr id="81" name="Triangle 80">
                <a:extLst>
                  <a:ext uri="{FF2B5EF4-FFF2-40B4-BE49-F238E27FC236}">
                    <a16:creationId xmlns:a16="http://schemas.microsoft.com/office/drawing/2014/main" id="{BFF08CF8-AD33-D147-82B6-ED733621C55E}"/>
                  </a:ext>
                </a:extLst>
              </p:cNvPr>
              <p:cNvSpPr/>
              <p:nvPr/>
            </p:nvSpPr>
            <p:spPr>
              <a:xfrm>
                <a:off x="6439478" y="5117302"/>
                <a:ext cx="359124" cy="327466"/>
              </a:xfrm>
              <a:prstGeom prst="triangle">
                <a:avLst/>
              </a:prstGeom>
              <a:solidFill>
                <a:srgbClr val="989898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RB</a:t>
                </a:r>
              </a:p>
            </p:txBody>
          </p:sp>
        </p:grp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1C990CC1-19CF-1E44-A6DE-DF6CE33713F3}"/>
                </a:ext>
              </a:extLst>
            </p:cNvPr>
            <p:cNvSpPr/>
            <p:nvPr/>
          </p:nvSpPr>
          <p:spPr>
            <a:xfrm>
              <a:off x="10151867" y="2352738"/>
              <a:ext cx="255166" cy="25516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8000" tIns="45719" rIns="0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X1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9981181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10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A190BFD8-811E-5F43-951D-C873366A9580}"/>
              </a:ext>
            </a:extLst>
          </p:cNvPr>
          <p:cNvSpPr/>
          <p:nvPr/>
        </p:nvSpPr>
        <p:spPr>
          <a:xfrm>
            <a:off x="2639875" y="5305590"/>
            <a:ext cx="575072" cy="56736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CA4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61F33C4-2C08-154E-8C14-421A9D83AD17}"/>
              </a:ext>
            </a:extLst>
          </p:cNvPr>
          <p:cNvSpPr/>
          <p:nvPr/>
        </p:nvSpPr>
        <p:spPr>
          <a:xfrm>
            <a:off x="2016086" y="4701174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CA1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4F44A5C-2B30-6C46-9E9B-523F41826320}"/>
              </a:ext>
            </a:extLst>
          </p:cNvPr>
          <p:cNvSpPr/>
          <p:nvPr/>
        </p:nvSpPr>
        <p:spPr>
          <a:xfrm>
            <a:off x="2639875" y="4701174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CA2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CP1</a:t>
            </a:r>
          </a:p>
        </p:txBody>
      </p: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S4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07576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88240A06-0D0B-6344-956A-F1B921A7A7EA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NP1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S4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1800" y="2607576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8D6ED4A-A1AB-C74E-9B62-D788457ADC8B}"/>
              </a:ext>
            </a:extLst>
          </p:cNvPr>
          <p:cNvGrpSpPr/>
          <p:nvPr/>
        </p:nvGrpSpPr>
        <p:grpSpPr>
          <a:xfrm>
            <a:off x="8932654" y="2371404"/>
            <a:ext cx="870316" cy="591662"/>
            <a:chOff x="9844292" y="2352738"/>
            <a:chExt cx="870316" cy="591662"/>
          </a:xfrm>
        </p:grpSpPr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id="{D388E85C-8605-8B49-A95D-0A73BC3CEA54}"/>
                </a:ext>
              </a:extLst>
            </p:cNvPr>
            <p:cNvSpPr/>
            <p:nvPr/>
          </p:nvSpPr>
          <p:spPr>
            <a:xfrm>
              <a:off x="9844292" y="2480321"/>
              <a:ext cx="870316" cy="464079"/>
            </a:xfrm>
            <a:prstGeom prst="roundRect">
              <a:avLst>
                <a:gd name="adj" fmla="val 43973"/>
              </a:avLst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DDFADEAE-5513-B444-B4DD-E3E88A859B58}"/>
                </a:ext>
              </a:extLst>
            </p:cNvPr>
            <p:cNvGrpSpPr/>
            <p:nvPr/>
          </p:nvGrpSpPr>
          <p:grpSpPr>
            <a:xfrm>
              <a:off x="9902594" y="2522147"/>
              <a:ext cx="747440" cy="327466"/>
              <a:chOff x="6051162" y="5117302"/>
              <a:chExt cx="747440" cy="327466"/>
            </a:xfrm>
          </p:grpSpPr>
          <p:sp>
            <p:nvSpPr>
              <p:cNvPr id="52" name="Triangle 51">
                <a:extLst>
                  <a:ext uri="{FF2B5EF4-FFF2-40B4-BE49-F238E27FC236}">
                    <a16:creationId xmlns:a16="http://schemas.microsoft.com/office/drawing/2014/main" id="{37A10C4C-7901-CB46-8E4B-211DC256F47E}"/>
                  </a:ext>
                </a:extLst>
              </p:cNvPr>
              <p:cNvSpPr/>
              <p:nvPr/>
            </p:nvSpPr>
            <p:spPr>
              <a:xfrm>
                <a:off x="6051162" y="5117302"/>
                <a:ext cx="359124" cy="327466"/>
              </a:xfrm>
              <a:prstGeom prst="triangle">
                <a:avLst/>
              </a:prstGeom>
              <a:solidFill>
                <a:srgbClr val="989898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RB</a:t>
                </a:r>
              </a:p>
            </p:txBody>
          </p:sp>
          <p:sp>
            <p:nvSpPr>
              <p:cNvPr id="53" name="Triangle 52">
                <a:extLst>
                  <a:ext uri="{FF2B5EF4-FFF2-40B4-BE49-F238E27FC236}">
                    <a16:creationId xmlns:a16="http://schemas.microsoft.com/office/drawing/2014/main" id="{8DBBFF05-30D4-5744-A672-D55A8312E751}"/>
                  </a:ext>
                </a:extLst>
              </p:cNvPr>
              <p:cNvSpPr/>
              <p:nvPr/>
            </p:nvSpPr>
            <p:spPr>
              <a:xfrm>
                <a:off x="6439478" y="5117302"/>
                <a:ext cx="359124" cy="327466"/>
              </a:xfrm>
              <a:prstGeom prst="triangle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RC</a:t>
                </a:r>
              </a:p>
            </p:txBody>
          </p:sp>
        </p:grp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42512C21-150C-B44D-AE40-41C64557EE46}"/>
                </a:ext>
              </a:extLst>
            </p:cNvPr>
            <p:cNvSpPr/>
            <p:nvPr/>
          </p:nvSpPr>
          <p:spPr>
            <a:xfrm>
              <a:off x="10151867" y="2352738"/>
              <a:ext cx="255166" cy="25516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8000" tIns="45719" rIns="0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/>
                <a:t>X2</a:t>
              </a:r>
              <a:endPara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B95794F-0172-F64E-BD4D-AAA9E6922636}"/>
              </a:ext>
            </a:extLst>
          </p:cNvPr>
          <p:cNvCxnSpPr>
            <a:cxnSpLocks/>
            <a:stCxn id="85" idx="4"/>
          </p:cNvCxnSpPr>
          <p:nvPr/>
        </p:nvCxnSpPr>
        <p:spPr>
          <a:xfrm>
            <a:off x="8668328" y="4123504"/>
            <a:ext cx="0" cy="54702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3F321EE0-B067-3342-8B35-30EE77DC61E4}"/>
              </a:ext>
            </a:extLst>
          </p:cNvPr>
          <p:cNvSpPr/>
          <p:nvPr/>
        </p:nvSpPr>
        <p:spPr>
          <a:xfrm>
            <a:off x="6814872" y="4677031"/>
            <a:ext cx="2979202" cy="30782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C2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A51CF7EF-907F-CD49-B463-6F81CE3FFB45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RB</a:t>
            </a:r>
          </a:p>
        </p:txBody>
      </p:sp>
      <p:sp>
        <p:nvSpPr>
          <p:cNvPr id="70" name="Triangle 69">
            <a:extLst>
              <a:ext uri="{FF2B5EF4-FFF2-40B4-BE49-F238E27FC236}">
                <a16:creationId xmlns:a16="http://schemas.microsoft.com/office/drawing/2014/main" id="{DD677D2C-C596-9148-A232-5608920BAFAE}"/>
              </a:ext>
            </a:extLst>
          </p:cNvPr>
          <p:cNvSpPr/>
          <p:nvPr/>
        </p:nvSpPr>
        <p:spPr>
          <a:xfrm>
            <a:off x="9294027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RC</a:t>
            </a:r>
          </a:p>
        </p:txBody>
      </p:sp>
      <p:cxnSp>
        <p:nvCxnSpPr>
          <p:cNvPr id="71" name="Elbow Connector 70">
            <a:extLst>
              <a:ext uri="{FF2B5EF4-FFF2-40B4-BE49-F238E27FC236}">
                <a16:creationId xmlns:a16="http://schemas.microsoft.com/office/drawing/2014/main" id="{D3A1FF24-6546-B048-A45D-CA1CD39F3268}"/>
              </a:ext>
            </a:extLst>
          </p:cNvPr>
          <p:cNvCxnSpPr>
            <a:cxnSpLocks/>
            <a:stCxn id="68" idx="4"/>
            <a:endCxn id="89" idx="2"/>
          </p:cNvCxnSpPr>
          <p:nvPr/>
        </p:nvCxnSpPr>
        <p:spPr>
          <a:xfrm rot="16200000" flipH="1">
            <a:off x="8239704" y="5049627"/>
            <a:ext cx="649772" cy="520235"/>
          </a:xfrm>
          <a:prstGeom prst="bentConnector2">
            <a:avLst/>
          </a:prstGeom>
          <a:ln w="28575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Folded Corner 71">
            <a:extLst>
              <a:ext uri="{FF2B5EF4-FFF2-40B4-BE49-F238E27FC236}">
                <a16:creationId xmlns:a16="http://schemas.microsoft.com/office/drawing/2014/main" id="{1CAFDDD7-3FA2-7449-9875-BBB3D2B5F39B}"/>
              </a:ext>
            </a:extLst>
          </p:cNvPr>
          <p:cNvSpPr/>
          <p:nvPr/>
        </p:nvSpPr>
        <p:spPr>
          <a:xfrm>
            <a:off x="8895698" y="5480717"/>
            <a:ext cx="767465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CP2</a:t>
            </a:r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15FF999E-E578-064F-9EC3-91A04A92797C}"/>
              </a:ext>
            </a:extLst>
          </p:cNvPr>
          <p:cNvSpPr/>
          <p:nvPr/>
        </p:nvSpPr>
        <p:spPr>
          <a:xfrm>
            <a:off x="2016086" y="5305590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CA3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79" name="Triangle 78">
            <a:extLst>
              <a:ext uri="{FF2B5EF4-FFF2-40B4-BE49-F238E27FC236}">
                <a16:creationId xmlns:a16="http://schemas.microsoft.com/office/drawing/2014/main" id="{FCA7735E-E2F0-094A-8164-C1E240AA1429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RA</a:t>
            </a:r>
          </a:p>
        </p:txBody>
      </p:sp>
      <p:sp>
        <p:nvSpPr>
          <p:cNvPr id="80" name="Triangle 79">
            <a:extLst>
              <a:ext uri="{FF2B5EF4-FFF2-40B4-BE49-F238E27FC236}">
                <a16:creationId xmlns:a16="http://schemas.microsoft.com/office/drawing/2014/main" id="{EA78081F-7076-B740-B776-DE9BF229A419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RB</a:t>
            </a:r>
          </a:p>
        </p:txBody>
      </p:sp>
      <p:sp>
        <p:nvSpPr>
          <p:cNvPr id="81" name="Triangle 80">
            <a:extLst>
              <a:ext uri="{FF2B5EF4-FFF2-40B4-BE49-F238E27FC236}">
                <a16:creationId xmlns:a16="http://schemas.microsoft.com/office/drawing/2014/main" id="{516F7E1C-8687-E547-AFD4-E6113479F4CD}"/>
              </a:ext>
            </a:extLst>
          </p:cNvPr>
          <p:cNvSpPr/>
          <p:nvPr/>
        </p:nvSpPr>
        <p:spPr>
          <a:xfrm>
            <a:off x="10099886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RD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5C53C35-486C-C84B-AD8E-84B5C4FB4BF8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B1BB0333-571D-0C46-928C-332218059B04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B010D2BD-7FF9-AD4A-A6F5-B1D4C8FBA4E1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BF16764-3CB7-9443-A589-3BE8279F982D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EB687CB-1208-4142-9193-1B4CD8C82A77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4089C0AA-6345-A34B-81E8-75A9A67A958B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C9D2BF69-C6BF-AD43-9D6F-AFD4F167D851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B7DEC68-C243-1945-9279-7281D4B5B18F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3E8B7315-15DB-3F4B-8E38-214C564C2A76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2E846C5A-19DF-944B-9A65-DA4ACF81CA4E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0D997CE9-CF2F-8F4C-8BF0-DD3D711266B7}"/>
              </a:ext>
            </a:extLst>
          </p:cNvPr>
          <p:cNvGrpSpPr/>
          <p:nvPr/>
        </p:nvGrpSpPr>
        <p:grpSpPr>
          <a:xfrm>
            <a:off x="9844292" y="2371404"/>
            <a:ext cx="870316" cy="591662"/>
            <a:chOff x="9844292" y="2352738"/>
            <a:chExt cx="870316" cy="591662"/>
          </a:xfrm>
        </p:grpSpPr>
        <p:sp>
          <p:nvSpPr>
            <p:cNvPr id="91" name="Rounded Rectangle 90">
              <a:extLst>
                <a:ext uri="{FF2B5EF4-FFF2-40B4-BE49-F238E27FC236}">
                  <a16:creationId xmlns:a16="http://schemas.microsoft.com/office/drawing/2014/main" id="{C8664266-E2FB-C244-9EF8-72DCB8447BDF}"/>
                </a:ext>
              </a:extLst>
            </p:cNvPr>
            <p:cNvSpPr/>
            <p:nvPr/>
          </p:nvSpPr>
          <p:spPr>
            <a:xfrm>
              <a:off x="9844292" y="2480321"/>
              <a:ext cx="870316" cy="464079"/>
            </a:xfrm>
            <a:prstGeom prst="roundRect">
              <a:avLst>
                <a:gd name="adj" fmla="val 43973"/>
              </a:avLst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C8DFECDF-F2BF-6445-9470-8A054215DA8D}"/>
                </a:ext>
              </a:extLst>
            </p:cNvPr>
            <p:cNvGrpSpPr/>
            <p:nvPr/>
          </p:nvGrpSpPr>
          <p:grpSpPr>
            <a:xfrm>
              <a:off x="9902594" y="2522147"/>
              <a:ext cx="747440" cy="327466"/>
              <a:chOff x="6051162" y="5117302"/>
              <a:chExt cx="747440" cy="327466"/>
            </a:xfrm>
          </p:grpSpPr>
          <p:sp>
            <p:nvSpPr>
              <p:cNvPr id="94" name="Triangle 93">
                <a:extLst>
                  <a:ext uri="{FF2B5EF4-FFF2-40B4-BE49-F238E27FC236}">
                    <a16:creationId xmlns:a16="http://schemas.microsoft.com/office/drawing/2014/main" id="{A6F3F72D-F35E-5B4F-AA46-EFCC1302B17C}"/>
                  </a:ext>
                </a:extLst>
              </p:cNvPr>
              <p:cNvSpPr/>
              <p:nvPr/>
            </p:nvSpPr>
            <p:spPr>
              <a:xfrm>
                <a:off x="6051162" y="5117302"/>
                <a:ext cx="359124" cy="327466"/>
              </a:xfrm>
              <a:prstGeom prst="triangle">
                <a:avLst/>
              </a:prstGeom>
              <a:solidFill>
                <a:srgbClr val="D883FF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RA</a:t>
                </a:r>
              </a:p>
            </p:txBody>
          </p:sp>
          <p:sp>
            <p:nvSpPr>
              <p:cNvPr id="95" name="Triangle 94">
                <a:extLst>
                  <a:ext uri="{FF2B5EF4-FFF2-40B4-BE49-F238E27FC236}">
                    <a16:creationId xmlns:a16="http://schemas.microsoft.com/office/drawing/2014/main" id="{1FB043E9-7AD6-1D43-8CC8-7E63F059EDE8}"/>
                  </a:ext>
                </a:extLst>
              </p:cNvPr>
              <p:cNvSpPr/>
              <p:nvPr/>
            </p:nvSpPr>
            <p:spPr>
              <a:xfrm>
                <a:off x="6439478" y="5117302"/>
                <a:ext cx="359124" cy="327466"/>
              </a:xfrm>
              <a:prstGeom prst="triangle">
                <a:avLst/>
              </a:prstGeom>
              <a:solidFill>
                <a:srgbClr val="989898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bIns="108000" rtlCol="0" anchor="ctr"/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RB</a:t>
                </a:r>
              </a:p>
            </p:txBody>
          </p:sp>
        </p:grp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BCA697AB-B441-5940-A298-545EDE51983D}"/>
                </a:ext>
              </a:extLst>
            </p:cNvPr>
            <p:cNvSpPr/>
            <p:nvPr/>
          </p:nvSpPr>
          <p:spPr>
            <a:xfrm>
              <a:off x="10151867" y="2352738"/>
              <a:ext cx="255166" cy="255166"/>
            </a:xfrm>
            <a:prstGeom prst="ellipse">
              <a:avLst/>
            </a:prstGeom>
            <a:solidFill>
              <a:srgbClr val="FFFFFF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8000" tIns="45719" rIns="0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X1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650445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8"/>
          </a:xfrm>
          <a:prstGeom prst="rect">
            <a:avLst/>
          </a:prstGeom>
        </p:spPr>
        <p:txBody>
          <a:bodyPr/>
          <a:lstStyle/>
          <a:p>
            <a:r>
              <a:t>Ledger Concept</a:t>
            </a:r>
          </a:p>
        </p:txBody>
      </p:sp>
      <p:sp>
        <p:nvSpPr>
          <p:cNvPr id="116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/>
          <a:p>
            <a:r>
              <a:rPr dirty="0"/>
              <a:t>Ledger, World state, Blockchain, Block, Transaction</a:t>
            </a:r>
          </a:p>
        </p:txBody>
      </p:sp>
      <p:sp>
        <p:nvSpPr>
          <p:cNvPr id="117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3397339" y="6404290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A190BFD8-811E-5F43-951D-C873366A9580}"/>
              </a:ext>
            </a:extLst>
          </p:cNvPr>
          <p:cNvSpPr/>
          <p:nvPr/>
        </p:nvSpPr>
        <p:spPr>
          <a:xfrm>
            <a:off x="2639875" y="5305590"/>
            <a:ext cx="575072" cy="56736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CA4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61F33C4-2C08-154E-8C14-421A9D83AD17}"/>
              </a:ext>
            </a:extLst>
          </p:cNvPr>
          <p:cNvSpPr/>
          <p:nvPr/>
        </p:nvSpPr>
        <p:spPr>
          <a:xfrm>
            <a:off x="2016086" y="4701174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CA1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4F44A5C-2B30-6C46-9E9B-523F41826320}"/>
              </a:ext>
            </a:extLst>
          </p:cNvPr>
          <p:cNvSpPr/>
          <p:nvPr/>
        </p:nvSpPr>
        <p:spPr>
          <a:xfrm>
            <a:off x="2639875" y="4701174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CA2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CP1</a:t>
            </a:r>
          </a:p>
        </p:txBody>
      </p: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S4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10974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88240A06-0D0B-6344-956A-F1B921A7A7EA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NP1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S4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1800" y="2610974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B95794F-0172-F64E-BD4D-AAA9E6922636}"/>
              </a:ext>
            </a:extLst>
          </p:cNvPr>
          <p:cNvCxnSpPr/>
          <p:nvPr/>
        </p:nvCxnSpPr>
        <p:spPr>
          <a:xfrm>
            <a:off x="8668327" y="4123504"/>
            <a:ext cx="0" cy="54702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3F321EE0-B067-3342-8B35-30EE77DC61E4}"/>
              </a:ext>
            </a:extLst>
          </p:cNvPr>
          <p:cNvSpPr/>
          <p:nvPr/>
        </p:nvSpPr>
        <p:spPr>
          <a:xfrm>
            <a:off x="6814872" y="4677031"/>
            <a:ext cx="2979202" cy="30782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C2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A51CF7EF-907F-CD49-B463-6F81CE3FFB45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RB</a:t>
            </a:r>
          </a:p>
        </p:txBody>
      </p:sp>
      <p:sp>
        <p:nvSpPr>
          <p:cNvPr id="70" name="Triangle 69">
            <a:extLst>
              <a:ext uri="{FF2B5EF4-FFF2-40B4-BE49-F238E27FC236}">
                <a16:creationId xmlns:a16="http://schemas.microsoft.com/office/drawing/2014/main" id="{DD677D2C-C596-9148-A232-5608920BAFAE}"/>
              </a:ext>
            </a:extLst>
          </p:cNvPr>
          <p:cNvSpPr/>
          <p:nvPr/>
        </p:nvSpPr>
        <p:spPr>
          <a:xfrm>
            <a:off x="9294027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RC</a:t>
            </a:r>
          </a:p>
        </p:txBody>
      </p:sp>
      <p:cxnSp>
        <p:nvCxnSpPr>
          <p:cNvPr id="71" name="Elbow Connector 70">
            <a:extLst>
              <a:ext uri="{FF2B5EF4-FFF2-40B4-BE49-F238E27FC236}">
                <a16:creationId xmlns:a16="http://schemas.microsoft.com/office/drawing/2014/main" id="{D3A1FF24-6546-B048-A45D-CA1CD39F3268}"/>
              </a:ext>
            </a:extLst>
          </p:cNvPr>
          <p:cNvCxnSpPr>
            <a:cxnSpLocks/>
            <a:stCxn id="68" idx="4"/>
            <a:endCxn id="89" idx="2"/>
          </p:cNvCxnSpPr>
          <p:nvPr/>
        </p:nvCxnSpPr>
        <p:spPr>
          <a:xfrm rot="16200000" flipH="1">
            <a:off x="8239704" y="5049627"/>
            <a:ext cx="649772" cy="520235"/>
          </a:xfrm>
          <a:prstGeom prst="bentConnector2">
            <a:avLst/>
          </a:prstGeom>
          <a:ln w="28575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Folded Corner 71">
            <a:extLst>
              <a:ext uri="{FF2B5EF4-FFF2-40B4-BE49-F238E27FC236}">
                <a16:creationId xmlns:a16="http://schemas.microsoft.com/office/drawing/2014/main" id="{1CAFDDD7-3FA2-7449-9875-BBB3D2B5F39B}"/>
              </a:ext>
            </a:extLst>
          </p:cNvPr>
          <p:cNvSpPr/>
          <p:nvPr/>
        </p:nvSpPr>
        <p:spPr>
          <a:xfrm>
            <a:off x="8895698" y="5480717"/>
            <a:ext cx="767465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CP2</a:t>
            </a:r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15FF999E-E578-064F-9EC3-91A04A92797C}"/>
              </a:ext>
            </a:extLst>
          </p:cNvPr>
          <p:cNvSpPr/>
          <p:nvPr/>
        </p:nvSpPr>
        <p:spPr>
          <a:xfrm>
            <a:off x="2016086" y="5305590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CA3</a:t>
            </a: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C3C23F74-5C70-9144-BA2C-0D1C8D1E7191}"/>
              </a:ext>
            </a:extLst>
          </p:cNvPr>
          <p:cNvCxnSpPr>
            <a:cxnSpLocks/>
            <a:stCxn id="81" idx="4"/>
          </p:cNvCxnSpPr>
          <p:nvPr/>
        </p:nvCxnSpPr>
        <p:spPr>
          <a:xfrm flipH="1">
            <a:off x="9357780" y="3229749"/>
            <a:ext cx="4306" cy="1492362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75" name="Document 74">
            <a:extLst>
              <a:ext uri="{FF2B5EF4-FFF2-40B4-BE49-F238E27FC236}">
                <a16:creationId xmlns:a16="http://schemas.microsoft.com/office/drawing/2014/main" id="{5C8B20E2-1FBD-5641-B5CA-ED8421E1BE94}"/>
              </a:ext>
            </a:extLst>
          </p:cNvPr>
          <p:cNvSpPr/>
          <p:nvPr/>
        </p:nvSpPr>
        <p:spPr>
          <a:xfrm>
            <a:off x="9545183" y="2981348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9E477B91-2EB2-A546-8B6B-F1D1C237B95D}"/>
              </a:ext>
            </a:extLst>
          </p:cNvPr>
          <p:cNvSpPr/>
          <p:nvPr/>
        </p:nvSpPr>
        <p:spPr>
          <a:xfrm>
            <a:off x="9496572" y="2172092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S5</a:t>
            </a: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DC29D659-B695-674F-BA20-3A35A46E1E0A}"/>
              </a:ext>
            </a:extLst>
          </p:cNvPr>
          <p:cNvSpPr/>
          <p:nvPr/>
        </p:nvSpPr>
        <p:spPr>
          <a:xfrm>
            <a:off x="9077270" y="2600469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P3</a:t>
            </a:r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9C7456DE-56F5-2541-8BD6-D21F92E5FE50}"/>
              </a:ext>
            </a:extLst>
          </p:cNvPr>
          <p:cNvSpPr/>
          <p:nvPr/>
        </p:nvSpPr>
        <p:spPr>
          <a:xfrm>
            <a:off x="3301152" y="2610974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cxnSp>
        <p:nvCxnSpPr>
          <p:cNvPr id="80" name="Elbow Connector 79">
            <a:extLst>
              <a:ext uri="{FF2B5EF4-FFF2-40B4-BE49-F238E27FC236}">
                <a16:creationId xmlns:a16="http://schemas.microsoft.com/office/drawing/2014/main" id="{DE269E3D-E4C8-6D4D-B33B-29504B465F7C}"/>
              </a:ext>
            </a:extLst>
          </p:cNvPr>
          <p:cNvCxnSpPr>
            <a:cxnSpLocks/>
            <a:stCxn id="88" idx="4"/>
            <a:endCxn id="68" idx="2"/>
          </p:cNvCxnSpPr>
          <p:nvPr/>
        </p:nvCxnSpPr>
        <p:spPr>
          <a:xfrm rot="16200000" flipH="1">
            <a:off x="4408189" y="2424262"/>
            <a:ext cx="1579080" cy="3234285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05F36FC-48EB-C542-A1AC-21A6BC085AD5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BFB02A-8C2E-FE46-91F6-0EFB3E9BBA47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3F266E83-6DD0-3344-A7A5-A5EB6086F676}"/>
              </a:ext>
            </a:extLst>
          </p:cNvPr>
          <p:cNvSpPr/>
          <p:nvPr/>
        </p:nvSpPr>
        <p:spPr>
          <a:xfrm flipV="1">
            <a:off x="3499587" y="3094312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>
              <a:solidFill>
                <a:srgbClr val="000000"/>
              </a:solidFill>
            </a:endParaRPr>
          </a:p>
        </p:txBody>
      </p:sp>
      <p:sp>
        <p:nvSpPr>
          <p:cNvPr id="84" name="Triangle 83">
            <a:extLst>
              <a:ext uri="{FF2B5EF4-FFF2-40B4-BE49-F238E27FC236}">
                <a16:creationId xmlns:a16="http://schemas.microsoft.com/office/drawing/2014/main" id="{9A01FD05-1DCC-EC4F-8C79-6EB0588781DF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RA</a:t>
            </a:r>
          </a:p>
        </p:txBody>
      </p:sp>
      <p:sp>
        <p:nvSpPr>
          <p:cNvPr id="85" name="Triangle 84">
            <a:extLst>
              <a:ext uri="{FF2B5EF4-FFF2-40B4-BE49-F238E27FC236}">
                <a16:creationId xmlns:a16="http://schemas.microsoft.com/office/drawing/2014/main" id="{76ACB0A8-E4C6-E24F-8E05-F19D908DBA8C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RB</a:t>
            </a:r>
          </a:p>
        </p:txBody>
      </p:sp>
      <p:sp>
        <p:nvSpPr>
          <p:cNvPr id="86" name="Triangle 85">
            <a:extLst>
              <a:ext uri="{FF2B5EF4-FFF2-40B4-BE49-F238E27FC236}">
                <a16:creationId xmlns:a16="http://schemas.microsoft.com/office/drawing/2014/main" id="{9ED2240C-B20D-7A49-A572-1C10862B272F}"/>
              </a:ext>
            </a:extLst>
          </p:cNvPr>
          <p:cNvSpPr/>
          <p:nvPr/>
        </p:nvSpPr>
        <p:spPr>
          <a:xfrm>
            <a:off x="10099886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RD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1E44720-6467-BF41-83B6-A5F45438FED2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2051DF12-2917-CA4D-B186-EE2E8C558343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AEE68386-0264-8145-B1CD-C34784FEAFE0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DD54656-39AD-6947-B3C0-F725B47CC488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FFAE4238-CA1F-664E-9756-FC53008D22A0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69D78B3B-0216-1849-9329-EF7150AF3C6E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4A994E2A-AFE9-7E40-8CFE-60447C0A5DC1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F8307102-2E4B-5441-AF7D-0C0A0018993E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181D827C-70A0-1540-8BE1-9BE4D2AA3B16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5FE3AFC2-EF77-F641-A4BD-7855167CEF25}"/>
              </a:ext>
            </a:extLst>
          </p:cNvPr>
          <p:cNvSpPr/>
          <p:nvPr/>
        </p:nvSpPr>
        <p:spPr>
          <a:xfrm rot="10797415" flipV="1">
            <a:off x="9281025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A2A13D0A-3CF6-BF43-A1F4-53A300475AED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B09687F9-EEB3-9A4E-A9E1-10AC77356E70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635908451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12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A190BFD8-811E-5F43-951D-C873366A9580}"/>
              </a:ext>
            </a:extLst>
          </p:cNvPr>
          <p:cNvSpPr/>
          <p:nvPr/>
        </p:nvSpPr>
        <p:spPr>
          <a:xfrm>
            <a:off x="2639875" y="5305590"/>
            <a:ext cx="575072" cy="56736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CA4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61F33C4-2C08-154E-8C14-421A9D83AD17}"/>
              </a:ext>
            </a:extLst>
          </p:cNvPr>
          <p:cNvSpPr/>
          <p:nvPr/>
        </p:nvSpPr>
        <p:spPr>
          <a:xfrm>
            <a:off x="2016086" y="4701174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CA1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4F44A5C-2B30-6C46-9E9B-523F41826320}"/>
              </a:ext>
            </a:extLst>
          </p:cNvPr>
          <p:cNvSpPr/>
          <p:nvPr/>
        </p:nvSpPr>
        <p:spPr>
          <a:xfrm>
            <a:off x="2639875" y="4701174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CA2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CP1</a:t>
            </a:r>
          </a:p>
        </p:txBody>
      </p: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S4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0258" y="2610974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88240A06-0D0B-6344-956A-F1B921A7A7EA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NP1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S4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1800" y="2610974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A51CF7EF-907F-CD49-B463-6F81CE3FFB45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RB</a:t>
            </a:r>
          </a:p>
        </p:txBody>
      </p:sp>
      <p:sp>
        <p:nvSpPr>
          <p:cNvPr id="70" name="Triangle 69">
            <a:extLst>
              <a:ext uri="{FF2B5EF4-FFF2-40B4-BE49-F238E27FC236}">
                <a16:creationId xmlns:a16="http://schemas.microsoft.com/office/drawing/2014/main" id="{DD677D2C-C596-9148-A232-5608920BAFAE}"/>
              </a:ext>
            </a:extLst>
          </p:cNvPr>
          <p:cNvSpPr/>
          <p:nvPr/>
        </p:nvSpPr>
        <p:spPr>
          <a:xfrm>
            <a:off x="9294027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RC</a:t>
            </a:r>
          </a:p>
        </p:txBody>
      </p:sp>
      <p:sp>
        <p:nvSpPr>
          <p:cNvPr id="72" name="Folded Corner 71">
            <a:extLst>
              <a:ext uri="{FF2B5EF4-FFF2-40B4-BE49-F238E27FC236}">
                <a16:creationId xmlns:a16="http://schemas.microsoft.com/office/drawing/2014/main" id="{1CAFDDD7-3FA2-7449-9875-BBB3D2B5F39B}"/>
              </a:ext>
            </a:extLst>
          </p:cNvPr>
          <p:cNvSpPr/>
          <p:nvPr/>
        </p:nvSpPr>
        <p:spPr>
          <a:xfrm>
            <a:off x="8895698" y="5480717"/>
            <a:ext cx="767465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CP2</a:t>
            </a:r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15FF999E-E578-064F-9EC3-91A04A92797C}"/>
              </a:ext>
            </a:extLst>
          </p:cNvPr>
          <p:cNvSpPr/>
          <p:nvPr/>
        </p:nvSpPr>
        <p:spPr>
          <a:xfrm>
            <a:off x="2016086" y="5305590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CA3</a:t>
            </a:r>
          </a:p>
        </p:txBody>
      </p:sp>
      <p:sp>
        <p:nvSpPr>
          <p:cNvPr id="75" name="Document 74">
            <a:extLst>
              <a:ext uri="{FF2B5EF4-FFF2-40B4-BE49-F238E27FC236}">
                <a16:creationId xmlns:a16="http://schemas.microsoft.com/office/drawing/2014/main" id="{5C8B20E2-1FBD-5641-B5CA-ED8421E1BE94}"/>
              </a:ext>
            </a:extLst>
          </p:cNvPr>
          <p:cNvSpPr/>
          <p:nvPr/>
        </p:nvSpPr>
        <p:spPr>
          <a:xfrm>
            <a:off x="9545183" y="2981348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9E477B91-2EB2-A546-8B6B-F1D1C237B95D}"/>
              </a:ext>
            </a:extLst>
          </p:cNvPr>
          <p:cNvSpPr/>
          <p:nvPr/>
        </p:nvSpPr>
        <p:spPr>
          <a:xfrm>
            <a:off x="9496572" y="2172092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S5</a:t>
            </a: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DC29D659-B695-674F-BA20-3A35A46E1E0A}"/>
              </a:ext>
            </a:extLst>
          </p:cNvPr>
          <p:cNvSpPr/>
          <p:nvPr/>
        </p:nvSpPr>
        <p:spPr>
          <a:xfrm>
            <a:off x="9077270" y="2600469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P3</a:t>
            </a:r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9C7456DE-56F5-2541-8BD6-D21F92E5FE50}"/>
              </a:ext>
            </a:extLst>
          </p:cNvPr>
          <p:cNvSpPr/>
          <p:nvPr/>
        </p:nvSpPr>
        <p:spPr>
          <a:xfrm>
            <a:off x="3301152" y="2610974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05F36FC-48EB-C542-A1AC-21A6BC085AD5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BFB02A-8C2E-FE46-91F6-0EFB3E9BBA47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71E2CB5-8AC3-B84D-A991-585A98A106A0}"/>
              </a:ext>
            </a:extLst>
          </p:cNvPr>
          <p:cNvSpPr/>
          <p:nvPr/>
        </p:nvSpPr>
        <p:spPr>
          <a:xfrm>
            <a:off x="9316364" y="3726947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7" name="Triangle 56">
            <a:extLst>
              <a:ext uri="{FF2B5EF4-FFF2-40B4-BE49-F238E27FC236}">
                <a16:creationId xmlns:a16="http://schemas.microsoft.com/office/drawing/2014/main" id="{CFE2CEAE-742B-7B49-B09E-4E56E5F19E49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RA</a:t>
            </a:r>
          </a:p>
        </p:txBody>
      </p:sp>
      <p:sp>
        <p:nvSpPr>
          <p:cNvPr id="58" name="Triangle 57">
            <a:extLst>
              <a:ext uri="{FF2B5EF4-FFF2-40B4-BE49-F238E27FC236}">
                <a16:creationId xmlns:a16="http://schemas.microsoft.com/office/drawing/2014/main" id="{CEC2D3F7-B2F2-CA4C-8C35-AF4EE4FC2BDD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RB</a:t>
            </a:r>
          </a:p>
        </p:txBody>
      </p:sp>
      <p:sp>
        <p:nvSpPr>
          <p:cNvPr id="60" name="Triangle 59">
            <a:extLst>
              <a:ext uri="{FF2B5EF4-FFF2-40B4-BE49-F238E27FC236}">
                <a16:creationId xmlns:a16="http://schemas.microsoft.com/office/drawing/2014/main" id="{BD865EEC-C6A2-1F4D-A3B1-CEC2A000B08A}"/>
              </a:ext>
            </a:extLst>
          </p:cNvPr>
          <p:cNvSpPr/>
          <p:nvPr/>
        </p:nvSpPr>
        <p:spPr>
          <a:xfrm>
            <a:off x="10099886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RD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E5D57FC-31C4-454E-BBF1-7619004EE447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9F1B5EF4-E6C1-1147-B6E8-1BBC053C1251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5EFAEF6-9A6E-D64C-95F7-7B9F4B7909A4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969EBB5-F5FF-C64F-9F5D-504884D8B8D2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DED67C9F-720A-964F-B82E-E89D99F0A108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4C17BB7-4F12-D247-ABAA-41AD20B90E60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38ADDAB4-B9BB-1B46-920D-8A76186CE37A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2851837-5BFD-FF4A-A575-DC575BA101E6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DCDA1C5A-E4A4-E047-AC14-222AB8DE4FD9}"/>
              </a:ext>
            </a:extLst>
          </p:cNvPr>
          <p:cNvSpPr/>
          <p:nvPr/>
        </p:nvSpPr>
        <p:spPr>
          <a:xfrm rot="10797415" flipV="1">
            <a:off x="9281025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0371E06-0450-6E40-9582-E792A6846BAC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32174B3-1682-1C4B-8B49-632D35C4CB06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CC1A1839-BBCE-C04B-BDCD-3CA2CCC6EB34}"/>
              </a:ext>
            </a:extLst>
          </p:cNvPr>
          <p:cNvCxnSpPr>
            <a:cxnSpLocks/>
          </p:cNvCxnSpPr>
          <p:nvPr/>
        </p:nvCxnSpPr>
        <p:spPr>
          <a:xfrm>
            <a:off x="8668328" y="4123504"/>
            <a:ext cx="0" cy="54702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403CE91B-76F7-104F-A36F-286421F3F725}"/>
              </a:ext>
            </a:extLst>
          </p:cNvPr>
          <p:cNvCxnSpPr>
            <a:cxnSpLocks/>
            <a:endCxn id="86" idx="7"/>
          </p:cNvCxnSpPr>
          <p:nvPr/>
        </p:nvCxnSpPr>
        <p:spPr>
          <a:xfrm flipH="1">
            <a:off x="9357780" y="3229749"/>
            <a:ext cx="4306" cy="1492362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7CC51EAE-1C98-694D-AA95-47B31A4EC17B}"/>
              </a:ext>
            </a:extLst>
          </p:cNvPr>
          <p:cNvCxnSpPr>
            <a:cxnSpLocks/>
            <a:stCxn id="91" idx="4"/>
          </p:cNvCxnSpPr>
          <p:nvPr/>
        </p:nvCxnSpPr>
        <p:spPr>
          <a:xfrm>
            <a:off x="6986569" y="3229749"/>
            <a:ext cx="1" cy="1521992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86" name="Oval 85">
            <a:extLst>
              <a:ext uri="{FF2B5EF4-FFF2-40B4-BE49-F238E27FC236}">
                <a16:creationId xmlns:a16="http://schemas.microsoft.com/office/drawing/2014/main" id="{48A9CAC7-D03E-6443-B595-C67FAA2F267D}"/>
              </a:ext>
            </a:extLst>
          </p:cNvPr>
          <p:cNvSpPr/>
          <p:nvPr/>
        </p:nvSpPr>
        <p:spPr>
          <a:xfrm>
            <a:off x="6814872" y="4677031"/>
            <a:ext cx="2979202" cy="30782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C2</a:t>
            </a:r>
          </a:p>
        </p:txBody>
      </p: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939F8018-082F-A64C-A3B9-B3056764078E}"/>
              </a:ext>
            </a:extLst>
          </p:cNvPr>
          <p:cNvCxnSpPr>
            <a:cxnSpLocks/>
            <a:stCxn id="86" idx="4"/>
          </p:cNvCxnSpPr>
          <p:nvPr/>
        </p:nvCxnSpPr>
        <p:spPr>
          <a:xfrm rot="16200000" flipH="1">
            <a:off x="8239704" y="5049627"/>
            <a:ext cx="649772" cy="520235"/>
          </a:xfrm>
          <a:prstGeom prst="bentConnector2">
            <a:avLst/>
          </a:prstGeom>
          <a:ln w="28575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>
            <a:extLst>
              <a:ext uri="{FF2B5EF4-FFF2-40B4-BE49-F238E27FC236}">
                <a16:creationId xmlns:a16="http://schemas.microsoft.com/office/drawing/2014/main" id="{01789AE6-D077-CA4D-BDB6-08144AC562CD}"/>
              </a:ext>
            </a:extLst>
          </p:cNvPr>
          <p:cNvCxnSpPr>
            <a:cxnSpLocks/>
            <a:endCxn id="86" idx="2"/>
          </p:cNvCxnSpPr>
          <p:nvPr/>
        </p:nvCxnSpPr>
        <p:spPr>
          <a:xfrm rot="16200000" flipH="1">
            <a:off x="4408189" y="2424262"/>
            <a:ext cx="1579080" cy="3234285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89" name="Document 88">
            <a:extLst>
              <a:ext uri="{FF2B5EF4-FFF2-40B4-BE49-F238E27FC236}">
                <a16:creationId xmlns:a16="http://schemas.microsoft.com/office/drawing/2014/main" id="{F66577CC-7CE8-4045-B349-A4D0CA4DA069}"/>
              </a:ext>
            </a:extLst>
          </p:cNvPr>
          <p:cNvSpPr/>
          <p:nvPr/>
        </p:nvSpPr>
        <p:spPr>
          <a:xfrm>
            <a:off x="7091414" y="299277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691E086F-EE7C-7A4B-A320-AEA8340806F1}"/>
              </a:ext>
            </a:extLst>
          </p:cNvPr>
          <p:cNvSpPr/>
          <p:nvPr/>
        </p:nvSpPr>
        <p:spPr>
          <a:xfrm>
            <a:off x="7086916" y="2169184"/>
            <a:ext cx="556661" cy="529115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B1B1C13-8D05-C445-B08B-93C4BF73B375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FC1AB86-24EE-134A-BD7B-6D1295234CD8}"/>
              </a:ext>
            </a:extLst>
          </p:cNvPr>
          <p:cNvSpPr/>
          <p:nvPr/>
        </p:nvSpPr>
        <p:spPr>
          <a:xfrm rot="10800000" flipV="1">
            <a:off x="6905569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613462557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1E44B63-08E9-9849-9C1D-4AC221EE5012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13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A190BFD8-811E-5F43-951D-C873366A9580}"/>
              </a:ext>
            </a:extLst>
          </p:cNvPr>
          <p:cNvSpPr/>
          <p:nvPr/>
        </p:nvSpPr>
        <p:spPr>
          <a:xfrm>
            <a:off x="2639875" y="5305590"/>
            <a:ext cx="575072" cy="56736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CA4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61F33C4-2C08-154E-8C14-421A9D83AD17}"/>
              </a:ext>
            </a:extLst>
          </p:cNvPr>
          <p:cNvSpPr/>
          <p:nvPr/>
        </p:nvSpPr>
        <p:spPr>
          <a:xfrm>
            <a:off x="2016086" y="4701174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CA1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4F44A5C-2B30-6C46-9E9B-523F41826320}"/>
              </a:ext>
            </a:extLst>
          </p:cNvPr>
          <p:cNvSpPr/>
          <p:nvPr/>
        </p:nvSpPr>
        <p:spPr>
          <a:xfrm>
            <a:off x="2639875" y="4701174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CA2</a:t>
            </a:r>
          </a:p>
        </p:txBody>
      </p:sp>
      <p:sp>
        <p:nvSpPr>
          <p:cNvPr id="39" name="Folded Corner 38">
            <a:extLst>
              <a:ext uri="{FF2B5EF4-FFF2-40B4-BE49-F238E27FC236}">
                <a16:creationId xmlns:a16="http://schemas.microsoft.com/office/drawing/2014/main" id="{42CBD7E4-ED60-0842-A4BB-D12BDDE75BD9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CP1</a:t>
            </a:r>
          </a:p>
        </p:txBody>
      </p:sp>
      <p:sp>
        <p:nvSpPr>
          <p:cNvPr id="27" name="Document 26">
            <a:extLst>
              <a:ext uri="{FF2B5EF4-FFF2-40B4-BE49-F238E27FC236}">
                <a16:creationId xmlns:a16="http://schemas.microsoft.com/office/drawing/2014/main" id="{C172B1EF-3565-5349-A8C1-9D352C34B659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2499926-78B4-1F45-983A-6614EEF1466D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S4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839953B-6034-BC47-96F6-11C0F912DA31}"/>
              </a:ext>
            </a:extLst>
          </p:cNvPr>
          <p:cNvSpPr/>
          <p:nvPr/>
        </p:nvSpPr>
        <p:spPr>
          <a:xfrm>
            <a:off x="2022196" y="2600469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42" name="Folded Corner 41">
            <a:extLst>
              <a:ext uri="{FF2B5EF4-FFF2-40B4-BE49-F238E27FC236}">
                <a16:creationId xmlns:a16="http://schemas.microsoft.com/office/drawing/2014/main" id="{88240A06-0D0B-6344-956A-F1B921A7A7EA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NP1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721B1099-1AE5-654D-96BF-E077ACCD526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5764A2C-38F3-B545-83A1-7F4838A889B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S4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ADDD3DA3-BA06-4B44-89C0-DC4A84E1A6C2}"/>
              </a:ext>
            </a:extLst>
          </p:cNvPr>
          <p:cNvSpPr/>
          <p:nvPr/>
        </p:nvSpPr>
        <p:spPr>
          <a:xfrm>
            <a:off x="2663738" y="2600469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A51CF7EF-907F-CD49-B463-6F81CE3FFB45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RB</a:t>
            </a:r>
          </a:p>
        </p:txBody>
      </p:sp>
      <p:sp>
        <p:nvSpPr>
          <p:cNvPr id="70" name="Triangle 69">
            <a:extLst>
              <a:ext uri="{FF2B5EF4-FFF2-40B4-BE49-F238E27FC236}">
                <a16:creationId xmlns:a16="http://schemas.microsoft.com/office/drawing/2014/main" id="{DD677D2C-C596-9148-A232-5608920BAFAE}"/>
              </a:ext>
            </a:extLst>
          </p:cNvPr>
          <p:cNvSpPr/>
          <p:nvPr/>
        </p:nvSpPr>
        <p:spPr>
          <a:xfrm>
            <a:off x="9294027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RC</a:t>
            </a:r>
          </a:p>
        </p:txBody>
      </p:sp>
      <p:sp>
        <p:nvSpPr>
          <p:cNvPr id="72" name="Folded Corner 71">
            <a:extLst>
              <a:ext uri="{FF2B5EF4-FFF2-40B4-BE49-F238E27FC236}">
                <a16:creationId xmlns:a16="http://schemas.microsoft.com/office/drawing/2014/main" id="{1CAFDDD7-3FA2-7449-9875-BBB3D2B5F39B}"/>
              </a:ext>
            </a:extLst>
          </p:cNvPr>
          <p:cNvSpPr/>
          <p:nvPr/>
        </p:nvSpPr>
        <p:spPr>
          <a:xfrm>
            <a:off x="8895698" y="5480717"/>
            <a:ext cx="767465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CP2</a:t>
            </a:r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15FF999E-E578-064F-9EC3-91A04A92797C}"/>
              </a:ext>
            </a:extLst>
          </p:cNvPr>
          <p:cNvSpPr/>
          <p:nvPr/>
        </p:nvSpPr>
        <p:spPr>
          <a:xfrm>
            <a:off x="2016086" y="5305590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CA3</a:t>
            </a:r>
          </a:p>
        </p:txBody>
      </p:sp>
      <p:sp>
        <p:nvSpPr>
          <p:cNvPr id="75" name="Document 74">
            <a:extLst>
              <a:ext uri="{FF2B5EF4-FFF2-40B4-BE49-F238E27FC236}">
                <a16:creationId xmlns:a16="http://schemas.microsoft.com/office/drawing/2014/main" id="{5C8B20E2-1FBD-5641-B5CA-ED8421E1BE94}"/>
              </a:ext>
            </a:extLst>
          </p:cNvPr>
          <p:cNvSpPr/>
          <p:nvPr/>
        </p:nvSpPr>
        <p:spPr>
          <a:xfrm>
            <a:off x="9545183" y="2981348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9E477B91-2EB2-A546-8B6B-F1D1C237B95D}"/>
              </a:ext>
            </a:extLst>
          </p:cNvPr>
          <p:cNvSpPr/>
          <p:nvPr/>
        </p:nvSpPr>
        <p:spPr>
          <a:xfrm>
            <a:off x="9496572" y="2172092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S5</a:t>
            </a: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DC29D659-B695-674F-BA20-3A35A46E1E0A}"/>
              </a:ext>
            </a:extLst>
          </p:cNvPr>
          <p:cNvSpPr/>
          <p:nvPr/>
        </p:nvSpPr>
        <p:spPr>
          <a:xfrm>
            <a:off x="9077270" y="2600469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P3</a:t>
            </a:r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9C7456DE-56F5-2541-8BD6-D21F92E5FE50}"/>
              </a:ext>
            </a:extLst>
          </p:cNvPr>
          <p:cNvSpPr/>
          <p:nvPr/>
        </p:nvSpPr>
        <p:spPr>
          <a:xfrm>
            <a:off x="3303090" y="2600469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A4708A8B-CB53-694F-A26B-904B8E87F0B2}"/>
              </a:ext>
            </a:extLst>
          </p:cNvPr>
          <p:cNvSpPr/>
          <p:nvPr/>
        </p:nvSpPr>
        <p:spPr>
          <a:xfrm>
            <a:off x="3535288" y="4298316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D16814E7-F9CD-CD4C-9477-2466B0634546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3" name="Document 52">
            <a:extLst>
              <a:ext uri="{FF2B5EF4-FFF2-40B4-BE49-F238E27FC236}">
                <a16:creationId xmlns:a16="http://schemas.microsoft.com/office/drawing/2014/main" id="{A1DA54CA-53B2-B64D-89E6-659363B4163D}"/>
              </a:ext>
            </a:extLst>
          </p:cNvPr>
          <p:cNvSpPr/>
          <p:nvPr/>
        </p:nvSpPr>
        <p:spPr>
          <a:xfrm>
            <a:off x="7091414" y="299277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05F36FC-48EB-C542-A1AC-21A6BC085AD5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4BFB02A-8C2E-FE46-91F6-0EFB3E9BBA47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720FC41E-1B90-B74F-A94A-935DCF921004}"/>
              </a:ext>
            </a:extLst>
          </p:cNvPr>
          <p:cNvSpPr/>
          <p:nvPr/>
        </p:nvSpPr>
        <p:spPr>
          <a:xfrm>
            <a:off x="7086916" y="2169184"/>
            <a:ext cx="556661" cy="529115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49B30B3-0A47-A340-921A-1747392A6A98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71E2CB5-8AC3-B84D-A991-585A98A106A0}"/>
              </a:ext>
            </a:extLst>
          </p:cNvPr>
          <p:cNvSpPr/>
          <p:nvPr/>
        </p:nvSpPr>
        <p:spPr>
          <a:xfrm>
            <a:off x="9316364" y="3720727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9A5DCB6-AA87-B542-A780-35C68F0E096F}"/>
              </a:ext>
            </a:extLst>
          </p:cNvPr>
          <p:cNvSpPr/>
          <p:nvPr/>
        </p:nvSpPr>
        <p:spPr>
          <a:xfrm>
            <a:off x="5510776" y="478178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2" name="Triangle 61">
            <a:extLst>
              <a:ext uri="{FF2B5EF4-FFF2-40B4-BE49-F238E27FC236}">
                <a16:creationId xmlns:a16="http://schemas.microsoft.com/office/drawing/2014/main" id="{709F6849-EFF4-7E47-B2A6-E1788243C9DB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RA</a:t>
            </a:r>
          </a:p>
        </p:txBody>
      </p:sp>
      <p:sp>
        <p:nvSpPr>
          <p:cNvPr id="66" name="Triangle 65">
            <a:extLst>
              <a:ext uri="{FF2B5EF4-FFF2-40B4-BE49-F238E27FC236}">
                <a16:creationId xmlns:a16="http://schemas.microsoft.com/office/drawing/2014/main" id="{615AF695-28FF-E845-844F-953A6F9D4401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RB</a:t>
            </a:r>
          </a:p>
        </p:txBody>
      </p:sp>
      <p:sp>
        <p:nvSpPr>
          <p:cNvPr id="68" name="Triangle 67">
            <a:extLst>
              <a:ext uri="{FF2B5EF4-FFF2-40B4-BE49-F238E27FC236}">
                <a16:creationId xmlns:a16="http://schemas.microsoft.com/office/drawing/2014/main" id="{7E7C6F6C-33E7-4C4D-8B4C-E6399D783106}"/>
              </a:ext>
            </a:extLst>
          </p:cNvPr>
          <p:cNvSpPr/>
          <p:nvPr/>
        </p:nvSpPr>
        <p:spPr>
          <a:xfrm>
            <a:off x="10099886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RD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3084B64-D544-D243-B858-583076043751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8850E64-E79B-6742-96AB-CD3BE5F9BA59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812276B2-B6A5-5641-B683-013EB6A779AE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0F37636-6E88-6547-A861-61F2D6C5155E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2B1F36BC-8C05-5145-AD2B-26A252B749B4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4C360D36-30C6-8441-869A-1DA3D954C58B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46AC1F3F-68B6-6D42-8BB5-FE9F09FF7CA3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4102EC1F-12AB-744A-BE1B-7F6A996429DA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B22B0E19-B5E2-F140-8E95-2FA485470A62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5FF16E16-1A04-534E-9559-3429B5E2B486}"/>
              </a:ext>
            </a:extLst>
          </p:cNvPr>
          <p:cNvSpPr/>
          <p:nvPr/>
        </p:nvSpPr>
        <p:spPr>
          <a:xfrm rot="10797415" flipV="1">
            <a:off x="9281025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2718792C-663E-D34C-8A4C-4DA7A1B88C19}"/>
              </a:ext>
            </a:extLst>
          </p:cNvPr>
          <p:cNvSpPr/>
          <p:nvPr/>
        </p:nvSpPr>
        <p:spPr>
          <a:xfrm rot="10800000" flipV="1">
            <a:off x="6905569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5EBE95CF-EC44-7744-B909-C05C8CB2BFA4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6CE19C98-2AD1-A54C-B262-6AE39E7160A6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1454216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14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61800" y="2600141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4B35B00E-3CD6-594A-B9D5-86104E55653D}"/>
              </a:ext>
            </a:extLst>
          </p:cNvPr>
          <p:cNvSpPr/>
          <p:nvPr/>
        </p:nvSpPr>
        <p:spPr>
          <a:xfrm>
            <a:off x="3301152" y="2600141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sp>
        <p:nvSpPr>
          <p:cNvPr id="128" name="Rounded Rectangle 127">
            <a:extLst>
              <a:ext uri="{FF2B5EF4-FFF2-40B4-BE49-F238E27FC236}">
                <a16:creationId xmlns:a16="http://schemas.microsoft.com/office/drawing/2014/main" id="{A022DB8A-FB0D-5B4D-AAE4-270E13F0A864}"/>
              </a:ext>
            </a:extLst>
          </p:cNvPr>
          <p:cNvSpPr/>
          <p:nvPr/>
        </p:nvSpPr>
        <p:spPr>
          <a:xfrm>
            <a:off x="2016086" y="4701174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CA1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6D90ECAD-12E7-374A-A8AF-3429435DE949}"/>
              </a:ext>
            </a:extLst>
          </p:cNvPr>
          <p:cNvSpPr/>
          <p:nvPr/>
        </p:nvSpPr>
        <p:spPr>
          <a:xfrm>
            <a:off x="2639875" y="4701174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CA2</a:t>
            </a:r>
          </a:p>
        </p:txBody>
      </p:sp>
      <p:sp>
        <p:nvSpPr>
          <p:cNvPr id="96" name="Rounded Rectangle 95">
            <a:extLst>
              <a:ext uri="{FF2B5EF4-FFF2-40B4-BE49-F238E27FC236}">
                <a16:creationId xmlns:a16="http://schemas.microsoft.com/office/drawing/2014/main" id="{E3EA636A-3334-B34E-98B6-50541F73DA1E}"/>
              </a:ext>
            </a:extLst>
          </p:cNvPr>
          <p:cNvSpPr/>
          <p:nvPr/>
        </p:nvSpPr>
        <p:spPr>
          <a:xfrm>
            <a:off x="2016086" y="5305590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CA3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A190BFD8-811E-5F43-951D-C873366A9580}"/>
              </a:ext>
            </a:extLst>
          </p:cNvPr>
          <p:cNvSpPr/>
          <p:nvPr/>
        </p:nvSpPr>
        <p:spPr>
          <a:xfrm>
            <a:off x="2639875" y="5305590"/>
            <a:ext cx="575072" cy="56736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CA4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6B50A15-3ADE-6645-9589-D003310D423E}"/>
              </a:ext>
            </a:extLst>
          </p:cNvPr>
          <p:cNvGrpSpPr/>
          <p:nvPr/>
        </p:nvGrpSpPr>
        <p:grpSpPr>
          <a:xfrm>
            <a:off x="5383752" y="2785573"/>
            <a:ext cx="4000987" cy="1490761"/>
            <a:chOff x="5338067" y="2926114"/>
            <a:chExt cx="4000987" cy="1490761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798DD095-D967-194C-90DF-A842D637A547}"/>
                </a:ext>
              </a:extLst>
            </p:cNvPr>
            <p:cNvSpPr/>
            <p:nvPr/>
          </p:nvSpPr>
          <p:spPr>
            <a:xfrm>
              <a:off x="6323025" y="4030131"/>
              <a:ext cx="94947" cy="88621"/>
            </a:xfrm>
            <a:prstGeom prst="rect">
              <a:avLst/>
            </a:prstGeom>
            <a:solidFill>
              <a:srgbClr val="DBE4F3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BBD9415-53B5-8946-93BD-7D857AF36B93}"/>
                </a:ext>
              </a:extLst>
            </p:cNvPr>
            <p:cNvSpPr/>
            <p:nvPr/>
          </p:nvSpPr>
          <p:spPr>
            <a:xfrm>
              <a:off x="6323024" y="4328254"/>
              <a:ext cx="94947" cy="88621"/>
            </a:xfrm>
            <a:prstGeom prst="rect">
              <a:avLst/>
            </a:prstGeom>
            <a:solidFill>
              <a:srgbClr val="DBE4F3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6781183D-62A3-4D46-A36C-497C5B4504AB}"/>
                </a:ext>
              </a:extLst>
            </p:cNvPr>
            <p:cNvSpPr/>
            <p:nvPr/>
          </p:nvSpPr>
          <p:spPr>
            <a:xfrm>
              <a:off x="8692762" y="3605549"/>
              <a:ext cx="94947" cy="88621"/>
            </a:xfrm>
            <a:prstGeom prst="rect">
              <a:avLst/>
            </a:prstGeom>
            <a:solidFill>
              <a:srgbClr val="DBE4F3"/>
            </a:solidFill>
            <a:ln w="12700" cap="flat">
              <a:noFill/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36250ABE-88C5-2241-8C21-31DB28E5F5B6}"/>
                </a:ext>
              </a:extLst>
            </p:cNvPr>
            <p:cNvGrpSpPr/>
            <p:nvPr/>
          </p:nvGrpSpPr>
          <p:grpSpPr>
            <a:xfrm>
              <a:off x="8323475" y="2927510"/>
              <a:ext cx="1015579" cy="1243002"/>
              <a:chOff x="9077270" y="2172092"/>
              <a:chExt cx="1015579" cy="1243002"/>
            </a:xfrm>
          </p:grpSpPr>
          <p:sp>
            <p:nvSpPr>
              <p:cNvPr id="15" name="Document 14">
                <a:extLst>
                  <a:ext uri="{FF2B5EF4-FFF2-40B4-BE49-F238E27FC236}">
                    <a16:creationId xmlns:a16="http://schemas.microsoft.com/office/drawing/2014/main" id="{1D3B6AD0-FA59-C44E-80F1-B389CA61F5A6}"/>
                  </a:ext>
                </a:extLst>
              </p:cNvPr>
              <p:cNvSpPr/>
              <p:nvPr/>
            </p:nvSpPr>
            <p:spPr>
              <a:xfrm>
                <a:off x="9545183" y="2981348"/>
                <a:ext cx="547666" cy="433746"/>
              </a:xfrm>
              <a:prstGeom prst="flowChartDocumen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L2</a:t>
                </a:r>
              </a:p>
            </p:txBody>
          </p:sp>
          <p:sp>
            <p:nvSpPr>
              <p:cNvPr id="16" name="Rounded Rectangle 15">
                <a:extLst>
                  <a:ext uri="{FF2B5EF4-FFF2-40B4-BE49-F238E27FC236}">
                    <a16:creationId xmlns:a16="http://schemas.microsoft.com/office/drawing/2014/main" id="{5E29A96F-978C-E448-B6A9-23F0932AFCE2}"/>
                  </a:ext>
                </a:extLst>
              </p:cNvPr>
              <p:cNvSpPr/>
              <p:nvPr/>
            </p:nvSpPr>
            <p:spPr>
              <a:xfrm>
                <a:off x="9496572" y="2172092"/>
                <a:ext cx="595004" cy="549201"/>
              </a:xfrm>
              <a:prstGeom prst="roundRect">
                <a:avLst/>
              </a:prstGeom>
              <a:solidFill>
                <a:srgbClr val="FF0000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cs typeface="Arial" charset="0"/>
                  </a:rPr>
                  <a:t>S5</a:t>
                </a:r>
              </a:p>
            </p:txBody>
          </p:sp>
          <p:sp>
            <p:nvSpPr>
              <p:cNvPr id="9" name="Rounded Rectangle 8">
                <a:extLst>
                  <a:ext uri="{FF2B5EF4-FFF2-40B4-BE49-F238E27FC236}">
                    <a16:creationId xmlns:a16="http://schemas.microsoft.com/office/drawing/2014/main" id="{30967843-B4FD-3040-AE7B-564D02F6568C}"/>
                  </a:ext>
                </a:extLst>
              </p:cNvPr>
              <p:cNvSpPr/>
              <p:nvPr/>
            </p:nvSpPr>
            <p:spPr>
              <a:xfrm>
                <a:off x="9077270" y="2600469"/>
                <a:ext cx="559591" cy="554570"/>
              </a:xfrm>
              <a:prstGeom prst="roundRect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P3</a:t>
                </a: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30362C04-6404-F14B-844D-84BAF0B46424}"/>
                  </a:ext>
                </a:extLst>
              </p:cNvPr>
              <p:cNvSpPr/>
              <p:nvPr/>
            </p:nvSpPr>
            <p:spPr>
              <a:xfrm rot="10797415" flipV="1">
                <a:off x="9281025" y="3067748"/>
                <a:ext cx="162001" cy="162001"/>
              </a:xfrm>
              <a:prstGeom prst="ellipse">
                <a:avLst/>
              </a:prstGeom>
              <a:solidFill>
                <a:srgbClr val="FF0000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6488AE6-AEC1-044A-8085-36991B58892F}"/>
                </a:ext>
              </a:extLst>
            </p:cNvPr>
            <p:cNvGrpSpPr/>
            <p:nvPr/>
          </p:nvGrpSpPr>
          <p:grpSpPr>
            <a:xfrm>
              <a:off x="5338067" y="2926114"/>
              <a:ext cx="985452" cy="1266494"/>
              <a:chOff x="4679003" y="2176582"/>
              <a:chExt cx="985452" cy="1266494"/>
            </a:xfrm>
          </p:grpSpPr>
          <p:sp>
            <p:nvSpPr>
              <p:cNvPr id="32" name="Document 31">
                <a:extLst>
                  <a:ext uri="{FF2B5EF4-FFF2-40B4-BE49-F238E27FC236}">
                    <a16:creationId xmlns:a16="http://schemas.microsoft.com/office/drawing/2014/main" id="{0223E15D-E560-7B45-A79E-897B05FC3FF7}"/>
                  </a:ext>
                </a:extLst>
              </p:cNvPr>
              <p:cNvSpPr/>
              <p:nvPr/>
            </p:nvSpPr>
            <p:spPr>
              <a:xfrm>
                <a:off x="4679003" y="3009330"/>
                <a:ext cx="547666" cy="433746"/>
              </a:xfrm>
              <a:prstGeom prst="flowChartDocument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L1</a:t>
                </a:r>
                <a:endParaRPr lang="en-US" sz="2400" b="1" baseline="-25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id="{A554F49B-1D22-5246-9328-997CB06E999F}"/>
                  </a:ext>
                </a:extLst>
              </p:cNvPr>
              <p:cNvSpPr/>
              <p:nvPr/>
            </p:nvSpPr>
            <p:spPr>
              <a:xfrm>
                <a:off x="4681014" y="2176582"/>
                <a:ext cx="556661" cy="529115"/>
              </a:xfrm>
              <a:prstGeom prst="roundRect">
                <a:avLst/>
              </a:prstGeom>
              <a:solidFill>
                <a:srgbClr val="4271C2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ea typeface="Arial" charset="0"/>
                    <a:cs typeface="Arial" charset="0"/>
                  </a:rPr>
                  <a:t>S4</a:t>
                </a:r>
              </a:p>
            </p:txBody>
          </p:sp>
          <p:sp>
            <p:nvSpPr>
              <p:cNvPr id="23" name="Rounded Rectangle 22">
                <a:extLst>
                  <a:ext uri="{FF2B5EF4-FFF2-40B4-BE49-F238E27FC236}">
                    <a16:creationId xmlns:a16="http://schemas.microsoft.com/office/drawing/2014/main" id="{2138023A-7B2E-244A-B7E9-5A2A18826107}"/>
                  </a:ext>
                </a:extLst>
              </p:cNvPr>
              <p:cNvSpPr/>
              <p:nvPr/>
            </p:nvSpPr>
            <p:spPr>
              <a:xfrm>
                <a:off x="5104864" y="2600469"/>
                <a:ext cx="559591" cy="554570"/>
              </a:xfrm>
              <a:prstGeom prst="roundRect">
                <a:avLst/>
              </a:prstGeom>
              <a:solidFill>
                <a:srgbClr val="D883FF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P1</a:t>
                </a: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671B3453-13FA-2949-82DC-995CDD34525D}"/>
                  </a:ext>
                </a:extLst>
              </p:cNvPr>
              <p:cNvSpPr/>
              <p:nvPr/>
            </p:nvSpPr>
            <p:spPr>
              <a:xfrm rot="10800000" flipV="1">
                <a:off x="5318721" y="3067748"/>
                <a:ext cx="162001" cy="162001"/>
              </a:xfrm>
              <a:prstGeom prst="ellipse">
                <a:avLst/>
              </a:prstGeom>
              <a:solidFill>
                <a:schemeClr val="accent1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73AD9EB-6145-804D-B75D-82AE972D67B0}"/>
                </a:ext>
              </a:extLst>
            </p:cNvPr>
            <p:cNvGrpSpPr/>
            <p:nvPr/>
          </p:nvGrpSpPr>
          <p:grpSpPr>
            <a:xfrm>
              <a:off x="6580857" y="2927510"/>
              <a:ext cx="1488565" cy="1276945"/>
              <a:chOff x="6155012" y="2175404"/>
              <a:chExt cx="1488565" cy="1276945"/>
            </a:xfrm>
          </p:grpSpPr>
          <p:sp>
            <p:nvSpPr>
              <p:cNvPr id="18" name="Document 17">
                <a:extLst>
                  <a:ext uri="{FF2B5EF4-FFF2-40B4-BE49-F238E27FC236}">
                    <a16:creationId xmlns:a16="http://schemas.microsoft.com/office/drawing/2014/main" id="{60DD1FB0-8DE9-9944-94D6-177F4C4D45E5}"/>
                  </a:ext>
                </a:extLst>
              </p:cNvPr>
              <p:cNvSpPr/>
              <p:nvPr/>
            </p:nvSpPr>
            <p:spPr>
              <a:xfrm>
                <a:off x="6155012" y="3018603"/>
                <a:ext cx="547666" cy="433746"/>
              </a:xfrm>
              <a:prstGeom prst="flowChartDocument">
                <a:avLst/>
              </a:prstGeom>
              <a:solidFill>
                <a:srgbClr val="4372C4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L1</a:t>
                </a:r>
              </a:p>
            </p:txBody>
          </p:sp>
          <p:sp>
            <p:nvSpPr>
              <p:cNvPr id="33" name="Document 32">
                <a:extLst>
                  <a:ext uri="{FF2B5EF4-FFF2-40B4-BE49-F238E27FC236}">
                    <a16:creationId xmlns:a16="http://schemas.microsoft.com/office/drawing/2014/main" id="{D506FC2A-3DE6-A842-A0FB-B6435D2F965C}"/>
                  </a:ext>
                </a:extLst>
              </p:cNvPr>
              <p:cNvSpPr/>
              <p:nvPr/>
            </p:nvSpPr>
            <p:spPr>
              <a:xfrm>
                <a:off x="7091414" y="2998997"/>
                <a:ext cx="547666" cy="433746"/>
              </a:xfrm>
              <a:prstGeom prst="flowChartDocumen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L2</a:t>
                </a:r>
              </a:p>
            </p:txBody>
          </p:sp>
          <p:sp>
            <p:nvSpPr>
              <p:cNvPr id="63" name="Rounded Rectangle 62">
                <a:extLst>
                  <a:ext uri="{FF2B5EF4-FFF2-40B4-BE49-F238E27FC236}">
                    <a16:creationId xmlns:a16="http://schemas.microsoft.com/office/drawing/2014/main" id="{45C22C88-49C7-FF41-A444-55326B32EF0A}"/>
                  </a:ext>
                </a:extLst>
              </p:cNvPr>
              <p:cNvSpPr/>
              <p:nvPr/>
            </p:nvSpPr>
            <p:spPr>
              <a:xfrm>
                <a:off x="6159626" y="2180091"/>
                <a:ext cx="556661" cy="529115"/>
              </a:xfrm>
              <a:prstGeom prst="roundRect">
                <a:avLst/>
              </a:prstGeom>
              <a:solidFill>
                <a:srgbClr val="4271C2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ea typeface="Arial" charset="0"/>
                    <a:cs typeface="Arial" charset="0"/>
                  </a:rPr>
                  <a:t>S4</a:t>
                </a:r>
              </a:p>
            </p:txBody>
          </p:sp>
          <p:sp>
            <p:nvSpPr>
              <p:cNvPr id="64" name="Rounded Rectangle 63">
                <a:extLst>
                  <a:ext uri="{FF2B5EF4-FFF2-40B4-BE49-F238E27FC236}">
                    <a16:creationId xmlns:a16="http://schemas.microsoft.com/office/drawing/2014/main" id="{6B83F727-C00E-3F49-85AA-EF04E1D85812}"/>
                  </a:ext>
                </a:extLst>
              </p:cNvPr>
              <p:cNvSpPr/>
              <p:nvPr/>
            </p:nvSpPr>
            <p:spPr>
              <a:xfrm>
                <a:off x="7086916" y="2175404"/>
                <a:ext cx="556661" cy="529115"/>
              </a:xfrm>
              <a:prstGeom prst="roundRect">
                <a:avLst/>
              </a:prstGeom>
              <a:solidFill>
                <a:srgbClr val="FF0000"/>
              </a:solidFill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  <a:ea typeface="Arial" charset="0"/>
                    <a:cs typeface="Arial" charset="0"/>
                  </a:rPr>
                  <a:t>S5</a:t>
                </a:r>
              </a:p>
            </p:txBody>
          </p:sp>
          <p:sp>
            <p:nvSpPr>
              <p:cNvPr id="17" name="Rounded Rectangle 16">
                <a:extLst>
                  <a:ext uri="{FF2B5EF4-FFF2-40B4-BE49-F238E27FC236}">
                    <a16:creationId xmlns:a16="http://schemas.microsoft.com/office/drawing/2014/main" id="{76D87B67-BBD3-834D-A324-71166AFD9DA0}"/>
                  </a:ext>
                </a:extLst>
              </p:cNvPr>
              <p:cNvSpPr/>
              <p:nvPr/>
            </p:nvSpPr>
            <p:spPr>
              <a:xfrm>
                <a:off x="6609639" y="2600469"/>
                <a:ext cx="559591" cy="554570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>
                    <a:solidFill>
                      <a:schemeClr val="bg1"/>
                    </a:solidFill>
                  </a:rPr>
                  <a:t>P2</a:t>
                </a:r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3930BE59-1A50-6E46-BBD2-2DAB22D786ED}"/>
                  </a:ext>
                </a:extLst>
              </p:cNvPr>
              <p:cNvSpPr/>
              <p:nvPr/>
            </p:nvSpPr>
            <p:spPr>
              <a:xfrm rot="10800000" flipV="1">
                <a:off x="6733872" y="3067748"/>
                <a:ext cx="162001" cy="162001"/>
              </a:xfrm>
              <a:prstGeom prst="ellipse">
                <a:avLst/>
              </a:prstGeom>
              <a:solidFill>
                <a:schemeClr val="accent1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788B1165-79E3-BB4A-9556-0F5B8AA7B34A}"/>
                  </a:ext>
                </a:extLst>
              </p:cNvPr>
              <p:cNvSpPr/>
              <p:nvPr/>
            </p:nvSpPr>
            <p:spPr>
              <a:xfrm rot="10800000" flipV="1">
                <a:off x="6905569" y="3067748"/>
                <a:ext cx="162001" cy="162001"/>
              </a:xfrm>
              <a:prstGeom prst="ellipse">
                <a:avLst/>
              </a:prstGeom>
              <a:solidFill>
                <a:srgbClr val="FF0000"/>
              </a:solidFill>
              <a:ln w="254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9E52051-278A-AA4A-9B4C-9D279FDF80F2}"/>
              </a:ext>
            </a:extLst>
          </p:cNvPr>
          <p:cNvGrpSpPr/>
          <p:nvPr/>
        </p:nvGrpSpPr>
        <p:grpSpPr>
          <a:xfrm>
            <a:off x="9590980" y="5009918"/>
            <a:ext cx="656962" cy="638271"/>
            <a:chOff x="8287712" y="3485233"/>
            <a:chExt cx="656962" cy="638271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998C07DC-735B-A945-8997-3037A20EC219}"/>
                </a:ext>
              </a:extLst>
            </p:cNvPr>
            <p:cNvSpPr/>
            <p:nvPr/>
          </p:nvSpPr>
          <p:spPr>
            <a:xfrm>
              <a:off x="8287712" y="3485233"/>
              <a:ext cx="571412" cy="563758"/>
            </a:xfrm>
            <a:prstGeom prst="round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O</a:t>
              </a: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7D6C4016-2704-B94A-AF2D-3A057AC67548}"/>
                </a:ext>
              </a:extLst>
            </p:cNvPr>
            <p:cNvSpPr/>
            <p:nvPr/>
          </p:nvSpPr>
          <p:spPr>
            <a:xfrm rot="10800000" flipH="1" flipV="1">
              <a:off x="8587327" y="3961503"/>
              <a:ext cx="162001" cy="162001"/>
            </a:xfrm>
            <a:prstGeom prst="ellipse">
              <a:avLst/>
            </a:prstGeom>
            <a:solidFill>
              <a:srgbClr val="FF0000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2B22BC2B-7ECA-5540-9F6D-3183327F477F}"/>
                </a:ext>
              </a:extLst>
            </p:cNvPr>
            <p:cNvSpPr/>
            <p:nvPr/>
          </p:nvSpPr>
          <p:spPr>
            <a:xfrm rot="10800000" flipH="1" flipV="1">
              <a:off x="8399430" y="3961503"/>
              <a:ext cx="162001" cy="162001"/>
            </a:xfrm>
            <a:prstGeom prst="ellipse">
              <a:avLst/>
            </a:prstGeom>
            <a:solidFill>
              <a:schemeClr val="accent1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ED8B9E2-3A11-9747-B615-A8D43FD60BAD}"/>
                </a:ext>
              </a:extLst>
            </p:cNvPr>
            <p:cNvSpPr/>
            <p:nvPr/>
          </p:nvSpPr>
          <p:spPr>
            <a:xfrm rot="10800000" flipH="1" flipV="1">
              <a:off x="8782673" y="3687129"/>
              <a:ext cx="162001" cy="162001"/>
            </a:xfrm>
            <a:prstGeom prst="ellipse">
              <a:avLst/>
            </a:prstGeom>
            <a:solidFill>
              <a:srgbClr val="00B050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0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82DB522-DC1B-B24C-B11F-DB5D8E5112C4}"/>
              </a:ext>
            </a:extLst>
          </p:cNvPr>
          <p:cNvGrpSpPr/>
          <p:nvPr/>
        </p:nvGrpSpPr>
        <p:grpSpPr>
          <a:xfrm>
            <a:off x="8665350" y="4940114"/>
            <a:ext cx="837888" cy="696769"/>
            <a:chOff x="9825294" y="3223078"/>
            <a:chExt cx="837888" cy="696769"/>
          </a:xfrm>
        </p:grpSpPr>
        <p:sp>
          <p:nvSpPr>
            <p:cNvPr id="61" name="Triangle 60">
              <a:extLst>
                <a:ext uri="{FF2B5EF4-FFF2-40B4-BE49-F238E27FC236}">
                  <a16:creationId xmlns:a16="http://schemas.microsoft.com/office/drawing/2014/main" id="{B23DA214-91B1-FC4E-BD65-7A30611B1429}"/>
                </a:ext>
              </a:extLst>
            </p:cNvPr>
            <p:cNvSpPr/>
            <p:nvPr/>
          </p:nvSpPr>
          <p:spPr>
            <a:xfrm>
              <a:off x="10099886" y="3223078"/>
              <a:ext cx="389693" cy="355340"/>
            </a:xfrm>
            <a:prstGeom prst="triangle">
              <a:avLst/>
            </a:pr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RD</a:t>
              </a:r>
            </a:p>
          </p:txBody>
        </p:sp>
        <p:sp>
          <p:nvSpPr>
            <p:cNvPr id="62" name="Folded Corner 61">
              <a:extLst>
                <a:ext uri="{FF2B5EF4-FFF2-40B4-BE49-F238E27FC236}">
                  <a16:creationId xmlns:a16="http://schemas.microsoft.com/office/drawing/2014/main" id="{0F00FC6E-815C-AA40-A700-217232058B1E}"/>
                </a:ext>
              </a:extLst>
            </p:cNvPr>
            <p:cNvSpPr/>
            <p:nvPr/>
          </p:nvSpPr>
          <p:spPr>
            <a:xfrm>
              <a:off x="9895717" y="3612018"/>
              <a:ext cx="767465" cy="307829"/>
            </a:xfrm>
            <a:prstGeom prst="foldedCorner">
              <a:avLst/>
            </a:prstGeom>
            <a:solidFill>
              <a:srgbClr val="00B050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lIns="36000" rIns="36000" bIns="72000" rtlCol="0" anchor="ctr"/>
            <a:lstStyle/>
            <a:p>
              <a:pPr algn="ctr" defTabSz="457200" hangingPunct="1"/>
              <a:r>
                <a:rPr lang="en-US" b="1" baseline="-25000" dirty="0">
                  <a:solidFill>
                    <a:schemeClr val="bg1"/>
                  </a:solidFill>
                  <a:latin typeface="Arial"/>
                </a:rPr>
                <a:t>NP1</a:t>
              </a: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1CB35A05-45F4-E84D-95E3-FEE9127159EA}"/>
                </a:ext>
              </a:extLst>
            </p:cNvPr>
            <p:cNvSpPr/>
            <p:nvPr/>
          </p:nvSpPr>
          <p:spPr>
            <a:xfrm rot="10800000" flipH="1" flipV="1">
              <a:off x="9825294" y="3689178"/>
              <a:ext cx="162001" cy="162001"/>
            </a:xfrm>
            <a:prstGeom prst="ellipse">
              <a:avLst/>
            </a:prstGeom>
            <a:solidFill>
              <a:srgbClr val="00B050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0</a:t>
              </a:r>
            </a:p>
          </p:txBody>
        </p:sp>
      </p:grpSp>
      <p:sp>
        <p:nvSpPr>
          <p:cNvPr id="59" name="Oval 58">
            <a:extLst>
              <a:ext uri="{FF2B5EF4-FFF2-40B4-BE49-F238E27FC236}">
                <a16:creationId xmlns:a16="http://schemas.microsoft.com/office/drawing/2014/main" id="{C826FD4D-7D7F-2E43-8988-27D4D2BC8116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AFC8916F-C3DA-E940-8526-3D5E6E8D94FD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D9B4B49-97AE-6E41-BD80-99A9B17822D5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DADE1DB-F755-0748-B72F-C224664C3B8A}"/>
              </a:ext>
            </a:extLst>
          </p:cNvPr>
          <p:cNvGrpSpPr/>
          <p:nvPr/>
        </p:nvGrpSpPr>
        <p:grpSpPr>
          <a:xfrm>
            <a:off x="4331648" y="4940114"/>
            <a:ext cx="861587" cy="699118"/>
            <a:chOff x="5960149" y="5089428"/>
            <a:chExt cx="861587" cy="699118"/>
          </a:xfrm>
        </p:grpSpPr>
        <p:sp>
          <p:nvSpPr>
            <p:cNvPr id="154" name="Folded Corner 153">
              <a:extLst>
                <a:ext uri="{FF2B5EF4-FFF2-40B4-BE49-F238E27FC236}">
                  <a16:creationId xmlns:a16="http://schemas.microsoft.com/office/drawing/2014/main" id="{DC3DD93C-A1CF-974E-8E69-D573800236FE}"/>
                </a:ext>
              </a:extLst>
            </p:cNvPr>
            <p:cNvSpPr/>
            <p:nvPr/>
          </p:nvSpPr>
          <p:spPr>
            <a:xfrm>
              <a:off x="6041150" y="5480717"/>
              <a:ext cx="767465" cy="307829"/>
            </a:xfrm>
            <a:prstGeom prst="foldedCorner">
              <a:avLst/>
            </a:prstGeom>
            <a:solidFill>
              <a:srgbClr val="4271C2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lIns="36000" rIns="36000" bIns="72000" rtlCol="0" anchor="ctr"/>
            <a:lstStyle/>
            <a:p>
              <a:pPr algn="ctr" defTabSz="457200" hangingPunct="1"/>
              <a:r>
                <a:rPr lang="en-US" b="1" baseline="-25000" dirty="0">
                  <a:solidFill>
                    <a:schemeClr val="bg1"/>
                  </a:solidFill>
                  <a:latin typeface="Arial"/>
                </a:rPr>
                <a:t>CP1</a:t>
              </a:r>
            </a:p>
          </p:txBody>
        </p:sp>
        <p:sp>
          <p:nvSpPr>
            <p:cNvPr id="148" name="Triangle 147">
              <a:extLst>
                <a:ext uri="{FF2B5EF4-FFF2-40B4-BE49-F238E27FC236}">
                  <a16:creationId xmlns:a16="http://schemas.microsoft.com/office/drawing/2014/main" id="{34D48237-0B62-D447-BEC1-ADC7C6E42EF3}"/>
                </a:ext>
              </a:extLst>
            </p:cNvPr>
            <p:cNvSpPr/>
            <p:nvPr/>
          </p:nvSpPr>
          <p:spPr>
            <a:xfrm>
              <a:off x="6043727" y="5089428"/>
              <a:ext cx="389693" cy="355340"/>
            </a:xfrm>
            <a:prstGeom prst="triangle">
              <a:avLst/>
            </a:prstGeom>
            <a:solidFill>
              <a:srgbClr val="D883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RA</a:t>
              </a:r>
            </a:p>
          </p:txBody>
        </p:sp>
        <p:sp>
          <p:nvSpPr>
            <p:cNvPr id="157" name="Triangle 156">
              <a:extLst>
                <a:ext uri="{FF2B5EF4-FFF2-40B4-BE49-F238E27FC236}">
                  <a16:creationId xmlns:a16="http://schemas.microsoft.com/office/drawing/2014/main" id="{62BA7F9E-2D17-384E-A3DE-4FB6553925E0}"/>
                </a:ext>
              </a:extLst>
            </p:cNvPr>
            <p:cNvSpPr/>
            <p:nvPr/>
          </p:nvSpPr>
          <p:spPr>
            <a:xfrm>
              <a:off x="6432043" y="5089428"/>
              <a:ext cx="389693" cy="355340"/>
            </a:xfrm>
            <a:prstGeom prst="triangle">
              <a:avLst/>
            </a:prstGeom>
            <a:solidFill>
              <a:srgbClr val="989898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RB</a:t>
              </a: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F989AB97-1BDC-9E45-92C6-3FBA85C7CF6D}"/>
                </a:ext>
              </a:extLst>
            </p:cNvPr>
            <p:cNvSpPr/>
            <p:nvPr/>
          </p:nvSpPr>
          <p:spPr>
            <a:xfrm rot="10800000" flipV="1">
              <a:off x="5960149" y="5553630"/>
              <a:ext cx="162001" cy="162001"/>
            </a:xfrm>
            <a:prstGeom prst="ellipse">
              <a:avLst/>
            </a:prstGeom>
            <a:solidFill>
              <a:schemeClr val="accent1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C8FBC6D-37E1-D247-83F6-FE831A1305A0}"/>
              </a:ext>
            </a:extLst>
          </p:cNvPr>
          <p:cNvGrpSpPr/>
          <p:nvPr/>
        </p:nvGrpSpPr>
        <p:grpSpPr>
          <a:xfrm>
            <a:off x="5258784" y="4940114"/>
            <a:ext cx="851577" cy="702244"/>
            <a:chOff x="8824708" y="5086302"/>
            <a:chExt cx="851577" cy="702244"/>
          </a:xfrm>
        </p:grpSpPr>
        <p:sp>
          <p:nvSpPr>
            <p:cNvPr id="84" name="Folded Corner 83">
              <a:extLst>
                <a:ext uri="{FF2B5EF4-FFF2-40B4-BE49-F238E27FC236}">
                  <a16:creationId xmlns:a16="http://schemas.microsoft.com/office/drawing/2014/main" id="{9906BB8C-9488-7A42-8C91-1660F4D5FB25}"/>
                </a:ext>
              </a:extLst>
            </p:cNvPr>
            <p:cNvSpPr/>
            <p:nvPr/>
          </p:nvSpPr>
          <p:spPr>
            <a:xfrm>
              <a:off x="8895698" y="5480717"/>
              <a:ext cx="767465" cy="307829"/>
            </a:xfrm>
            <a:prstGeom prst="foldedCorner">
              <a:avLst/>
            </a:prstGeom>
            <a:solidFill>
              <a:srgbClr val="FF0000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lIns="36000" rIns="36000" bIns="72000" rtlCol="0" anchor="ctr"/>
            <a:lstStyle/>
            <a:p>
              <a:pPr algn="ctr" defTabSz="457200" hangingPunct="1"/>
              <a:r>
                <a:rPr lang="en-US" b="1" baseline="-25000" dirty="0">
                  <a:solidFill>
                    <a:schemeClr val="bg1"/>
                  </a:solidFill>
                  <a:latin typeface="Arial"/>
                </a:rPr>
                <a:t>CP2</a:t>
              </a:r>
            </a:p>
          </p:txBody>
        </p:sp>
        <p:sp>
          <p:nvSpPr>
            <p:cNvPr id="167" name="Triangle 166">
              <a:extLst>
                <a:ext uri="{FF2B5EF4-FFF2-40B4-BE49-F238E27FC236}">
                  <a16:creationId xmlns:a16="http://schemas.microsoft.com/office/drawing/2014/main" id="{67523399-5ECA-0B4D-B684-DB285C40DCAA}"/>
                </a:ext>
              </a:extLst>
            </p:cNvPr>
            <p:cNvSpPr/>
            <p:nvPr/>
          </p:nvSpPr>
          <p:spPr>
            <a:xfrm>
              <a:off x="8898274" y="5086302"/>
              <a:ext cx="389693" cy="355340"/>
            </a:xfrm>
            <a:prstGeom prst="triangle">
              <a:avLst/>
            </a:prstGeom>
            <a:solidFill>
              <a:srgbClr val="989898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RB</a:t>
              </a:r>
            </a:p>
          </p:txBody>
        </p:sp>
        <p:sp>
          <p:nvSpPr>
            <p:cNvPr id="168" name="Triangle 167">
              <a:extLst>
                <a:ext uri="{FF2B5EF4-FFF2-40B4-BE49-F238E27FC236}">
                  <a16:creationId xmlns:a16="http://schemas.microsoft.com/office/drawing/2014/main" id="{9A4AE66E-8735-584B-B3FA-58234F06D870}"/>
                </a:ext>
              </a:extLst>
            </p:cNvPr>
            <p:cNvSpPr/>
            <p:nvPr/>
          </p:nvSpPr>
          <p:spPr>
            <a:xfrm>
              <a:off x="9286592" y="5086302"/>
              <a:ext cx="389693" cy="355340"/>
            </a:xfrm>
            <a:prstGeom prst="triangle">
              <a:avLst/>
            </a:prstGeom>
            <a:solidFill>
              <a:schemeClr val="accent4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bIns="108000"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RC</a:t>
              </a: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1D66BF38-5CEB-9847-8817-0B6E84C46A9D}"/>
                </a:ext>
              </a:extLst>
            </p:cNvPr>
            <p:cNvSpPr/>
            <p:nvPr/>
          </p:nvSpPr>
          <p:spPr>
            <a:xfrm rot="10800000" flipH="1" flipV="1">
              <a:off x="8824708" y="5553630"/>
              <a:ext cx="162001" cy="162001"/>
            </a:xfrm>
            <a:prstGeom prst="ellipse">
              <a:avLst/>
            </a:prstGeom>
            <a:solidFill>
              <a:srgbClr val="FF0000"/>
            </a:solidFill>
            <a:ln w="254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bg1"/>
                  </a:solidFill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37915172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1.backup1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7423A7E-2BD9-1F46-8113-594A04D5F047}"/>
              </a:ext>
            </a:extLst>
          </p:cNvPr>
          <p:cNvCxnSpPr>
            <a:cxnSpLocks/>
            <a:stCxn id="28" idx="4"/>
          </p:cNvCxnSpPr>
          <p:nvPr/>
        </p:nvCxnSpPr>
        <p:spPr>
          <a:xfrm>
            <a:off x="8668328" y="4123504"/>
            <a:ext cx="0" cy="547023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145DAC-130D-3047-8EA0-94E92F9A0790}"/>
              </a:ext>
            </a:extLst>
          </p:cNvPr>
          <p:cNvCxnSpPr>
            <a:cxnSpLocks/>
            <a:stCxn id="14" idx="4"/>
            <a:endCxn id="30" idx="7"/>
          </p:cNvCxnSpPr>
          <p:nvPr/>
        </p:nvCxnSpPr>
        <p:spPr>
          <a:xfrm flipH="1">
            <a:off x="9357780" y="3229749"/>
            <a:ext cx="4306" cy="1492362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15" name="Document 14">
            <a:extLst>
              <a:ext uri="{FF2B5EF4-FFF2-40B4-BE49-F238E27FC236}">
                <a16:creationId xmlns:a16="http://schemas.microsoft.com/office/drawing/2014/main" id="{1D3B6AD0-FA59-C44E-80F1-B389CA61F5A6}"/>
              </a:ext>
            </a:extLst>
          </p:cNvPr>
          <p:cNvSpPr/>
          <p:nvPr/>
        </p:nvSpPr>
        <p:spPr>
          <a:xfrm>
            <a:off x="9545183" y="2981348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E29A96F-978C-E448-B6A9-23F0932AFCE2}"/>
              </a:ext>
            </a:extLst>
          </p:cNvPr>
          <p:cNvSpPr/>
          <p:nvPr/>
        </p:nvSpPr>
        <p:spPr>
          <a:xfrm>
            <a:off x="9496572" y="2172092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S5</a:t>
            </a:r>
          </a:p>
        </p:txBody>
      </p:sp>
      <p:sp>
        <p:nvSpPr>
          <p:cNvPr id="18" name="Document 17">
            <a:extLst>
              <a:ext uri="{FF2B5EF4-FFF2-40B4-BE49-F238E27FC236}">
                <a16:creationId xmlns:a16="http://schemas.microsoft.com/office/drawing/2014/main" id="{60DD1FB0-8DE9-9944-94D6-177F4C4D45E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6523DA7-C995-B24F-83C5-0FCC70909911}"/>
              </a:ext>
            </a:extLst>
          </p:cNvPr>
          <p:cNvCxnSpPr>
            <a:cxnSpLocks/>
            <a:stCxn id="29" idx="4"/>
          </p:cNvCxnSpPr>
          <p:nvPr/>
        </p:nvCxnSpPr>
        <p:spPr>
          <a:xfrm>
            <a:off x="8480431" y="4123504"/>
            <a:ext cx="0" cy="1677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DD1D785-7B35-054A-B2E7-14DC1A6599AB}"/>
              </a:ext>
            </a:extLst>
          </p:cNvPr>
          <p:cNvCxnSpPr>
            <a:cxnSpLocks/>
            <a:stCxn id="22" idx="4"/>
            <a:endCxn id="31" idx="0"/>
          </p:cNvCxnSpPr>
          <p:nvPr/>
        </p:nvCxnSpPr>
        <p:spPr>
          <a:xfrm flipH="1">
            <a:off x="6808616" y="3229749"/>
            <a:ext cx="6256" cy="96123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E1F5868-E6FD-8243-97EA-4BFADFFC0517}"/>
              </a:ext>
            </a:extLst>
          </p:cNvPr>
          <p:cNvCxnSpPr>
            <a:cxnSpLocks/>
            <a:stCxn id="25" idx="4"/>
          </p:cNvCxnSpPr>
          <p:nvPr/>
        </p:nvCxnSpPr>
        <p:spPr>
          <a:xfrm>
            <a:off x="5399721" y="3229749"/>
            <a:ext cx="1" cy="103594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56B004A-08C5-9E4E-AE2A-3457E1996651}"/>
              </a:ext>
            </a:extLst>
          </p:cNvPr>
          <p:cNvCxnSpPr>
            <a:cxnSpLocks/>
            <a:stCxn id="27" idx="4"/>
          </p:cNvCxnSpPr>
          <p:nvPr/>
        </p:nvCxnSpPr>
        <p:spPr>
          <a:xfrm>
            <a:off x="6986569" y="3229749"/>
            <a:ext cx="1" cy="1521992"/>
          </a:xfrm>
          <a:prstGeom prst="line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1F3E8E9F-129F-8C4D-9A89-814C2DAD004D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88CDEED-1FBB-C342-B3B6-8423F879F226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67C4F2D-5E79-0140-9892-B88A60BE82EB}"/>
              </a:ext>
            </a:extLst>
          </p:cNvPr>
          <p:cNvSpPr/>
          <p:nvPr/>
        </p:nvSpPr>
        <p:spPr>
          <a:xfrm>
            <a:off x="6814872" y="4677031"/>
            <a:ext cx="2979202" cy="30782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C2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0223E15D-E560-7B45-A79E-897B05FC3FF7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33" name="Document 32">
            <a:extLst>
              <a:ext uri="{FF2B5EF4-FFF2-40B4-BE49-F238E27FC236}">
                <a16:creationId xmlns:a16="http://schemas.microsoft.com/office/drawing/2014/main" id="{D506FC2A-3DE6-A842-A0FB-B6435D2F965C}"/>
              </a:ext>
            </a:extLst>
          </p:cNvPr>
          <p:cNvSpPr/>
          <p:nvPr/>
        </p:nvSpPr>
        <p:spPr>
          <a:xfrm>
            <a:off x="7091414" y="299899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554F49B-1D22-5246-9328-997CB06E999F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S4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8DD095-D967-194C-90DF-A842D637A547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BD9415-53B5-8946-93BD-7D857AF36B93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63C9035-4BA6-2849-88C1-49966994443B}"/>
              </a:ext>
            </a:extLst>
          </p:cNvPr>
          <p:cNvSpPr/>
          <p:nvPr/>
        </p:nvSpPr>
        <p:spPr>
          <a:xfrm>
            <a:off x="5031536" y="4190987"/>
            <a:ext cx="3554159" cy="307828"/>
          </a:xfrm>
          <a:prstGeom prst="ellipse">
            <a:avLst/>
          </a:prstGeom>
          <a:noFill/>
          <a:ln w="38100">
            <a:solidFill>
              <a:srgbClr val="4372C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70C0"/>
                </a:solidFill>
              </a:rPr>
              <a:t>C1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0967843-B4FD-3040-AE7B-564D02F6568C}"/>
              </a:ext>
            </a:extLst>
          </p:cNvPr>
          <p:cNvSpPr/>
          <p:nvPr/>
        </p:nvSpPr>
        <p:spPr>
          <a:xfrm>
            <a:off x="9077270" y="2600469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P3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138023A-7B2E-244A-B7E9-5A2A18826107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15B65F4-0857-3F43-B36B-529D7BA19A05}"/>
              </a:ext>
            </a:extLst>
          </p:cNvPr>
          <p:cNvSpPr/>
          <p:nvPr/>
        </p:nvSpPr>
        <p:spPr>
          <a:xfrm rot="10797415" flipV="1">
            <a:off x="9281025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CB2A38E-FFC0-3345-A52B-713CDC892FC4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45C22C88-49C7-FF41-A444-55326B32EF0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S4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6B83F727-C00E-3F49-85AA-EF04E1D85812}"/>
              </a:ext>
            </a:extLst>
          </p:cNvPr>
          <p:cNvSpPr/>
          <p:nvPr/>
        </p:nvSpPr>
        <p:spPr>
          <a:xfrm>
            <a:off x="7086916" y="2175404"/>
            <a:ext cx="556661" cy="529115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6D87B67-BBD3-834D-A324-71166AFD9DA0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61800" y="2600141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42812A2-D33E-144F-8114-611020BE83CA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F861F06-A590-CD4B-A5CD-E458DF4B7C7D}"/>
              </a:ext>
            </a:extLst>
          </p:cNvPr>
          <p:cNvSpPr/>
          <p:nvPr/>
        </p:nvSpPr>
        <p:spPr>
          <a:xfrm rot="10800000" flipV="1">
            <a:off x="6905569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4B35B00E-3CD6-594A-B9D5-86104E55653D}"/>
              </a:ext>
            </a:extLst>
          </p:cNvPr>
          <p:cNvSpPr/>
          <p:nvPr/>
        </p:nvSpPr>
        <p:spPr>
          <a:xfrm>
            <a:off x="3301152" y="2600141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sp>
        <p:nvSpPr>
          <p:cNvPr id="128" name="Rounded Rectangle 127">
            <a:extLst>
              <a:ext uri="{FF2B5EF4-FFF2-40B4-BE49-F238E27FC236}">
                <a16:creationId xmlns:a16="http://schemas.microsoft.com/office/drawing/2014/main" id="{A022DB8A-FB0D-5B4D-AAE4-270E13F0A864}"/>
              </a:ext>
            </a:extLst>
          </p:cNvPr>
          <p:cNvSpPr/>
          <p:nvPr/>
        </p:nvSpPr>
        <p:spPr>
          <a:xfrm>
            <a:off x="2016086" y="4701174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CA1</a:t>
            </a:r>
          </a:p>
        </p:txBody>
      </p:sp>
      <p:sp>
        <p:nvSpPr>
          <p:cNvPr id="154" name="Folded Corner 153">
            <a:extLst>
              <a:ext uri="{FF2B5EF4-FFF2-40B4-BE49-F238E27FC236}">
                <a16:creationId xmlns:a16="http://schemas.microsoft.com/office/drawing/2014/main" id="{DC3DD93C-A1CF-974E-8E69-D573800236FE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CP1</a:t>
            </a:r>
          </a:p>
        </p:txBody>
      </p:sp>
      <p:sp>
        <p:nvSpPr>
          <p:cNvPr id="84" name="Folded Corner 83">
            <a:extLst>
              <a:ext uri="{FF2B5EF4-FFF2-40B4-BE49-F238E27FC236}">
                <a16:creationId xmlns:a16="http://schemas.microsoft.com/office/drawing/2014/main" id="{9906BB8C-9488-7A42-8C91-1660F4D5FB25}"/>
              </a:ext>
            </a:extLst>
          </p:cNvPr>
          <p:cNvSpPr/>
          <p:nvPr/>
        </p:nvSpPr>
        <p:spPr>
          <a:xfrm>
            <a:off x="8895698" y="5480717"/>
            <a:ext cx="767465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CP2</a:t>
            </a:r>
          </a:p>
        </p:txBody>
      </p: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738A6E44-8941-BF41-99C4-226B56466F14}"/>
              </a:ext>
            </a:extLst>
          </p:cNvPr>
          <p:cNvCxnSpPr>
            <a:cxnSpLocks/>
            <a:stCxn id="30" idx="4"/>
            <a:endCxn id="81" idx="2"/>
          </p:cNvCxnSpPr>
          <p:nvPr/>
        </p:nvCxnSpPr>
        <p:spPr>
          <a:xfrm rot="16200000" flipH="1">
            <a:off x="8239704" y="5049627"/>
            <a:ext cx="649772" cy="520235"/>
          </a:xfrm>
          <a:prstGeom prst="bentConnector2">
            <a:avLst/>
          </a:prstGeom>
          <a:ln w="28575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6D90ECAD-12E7-374A-A8AF-3429435DE949}"/>
              </a:ext>
            </a:extLst>
          </p:cNvPr>
          <p:cNvSpPr/>
          <p:nvPr/>
        </p:nvSpPr>
        <p:spPr>
          <a:xfrm>
            <a:off x="2639875" y="4701174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CA2</a:t>
            </a:r>
          </a:p>
        </p:txBody>
      </p:sp>
      <p:sp>
        <p:nvSpPr>
          <p:cNvPr id="96" name="Rounded Rectangle 95">
            <a:extLst>
              <a:ext uri="{FF2B5EF4-FFF2-40B4-BE49-F238E27FC236}">
                <a16:creationId xmlns:a16="http://schemas.microsoft.com/office/drawing/2014/main" id="{E3EA636A-3334-B34E-98B6-50541F73DA1E}"/>
              </a:ext>
            </a:extLst>
          </p:cNvPr>
          <p:cNvSpPr/>
          <p:nvPr/>
        </p:nvSpPr>
        <p:spPr>
          <a:xfrm>
            <a:off x="2016086" y="5305590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CA3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A190BFD8-811E-5F43-951D-C873366A9580}"/>
              </a:ext>
            </a:extLst>
          </p:cNvPr>
          <p:cNvSpPr/>
          <p:nvPr/>
        </p:nvSpPr>
        <p:spPr>
          <a:xfrm>
            <a:off x="2639875" y="5305590"/>
            <a:ext cx="575072" cy="56736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CA4</a:t>
            </a:r>
          </a:p>
        </p:txBody>
      </p: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3F24F5C1-794A-E845-B37A-C24A5F9B8843}"/>
              </a:ext>
            </a:extLst>
          </p:cNvPr>
          <p:cNvCxnSpPr>
            <a:cxnSpLocks/>
            <a:stCxn id="77" idx="4"/>
            <a:endCxn id="31" idx="2"/>
          </p:cNvCxnSpPr>
          <p:nvPr/>
        </p:nvCxnSpPr>
        <p:spPr>
          <a:xfrm rot="16200000" flipH="1">
            <a:off x="3123266" y="2436631"/>
            <a:ext cx="1090006" cy="2726534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cxnSp>
        <p:nvCxnSpPr>
          <p:cNvPr id="103" name="Elbow Connector 102">
            <a:extLst>
              <a:ext uri="{FF2B5EF4-FFF2-40B4-BE49-F238E27FC236}">
                <a16:creationId xmlns:a16="http://schemas.microsoft.com/office/drawing/2014/main" id="{F479D22C-EE56-D845-BA44-6547049112F2}"/>
              </a:ext>
            </a:extLst>
          </p:cNvPr>
          <p:cNvCxnSpPr>
            <a:cxnSpLocks/>
            <a:stCxn id="79" idx="4"/>
            <a:endCxn id="30" idx="2"/>
          </p:cNvCxnSpPr>
          <p:nvPr/>
        </p:nvCxnSpPr>
        <p:spPr>
          <a:xfrm rot="16200000" flipH="1">
            <a:off x="4408189" y="2424262"/>
            <a:ext cx="1579080" cy="3234285"/>
          </a:xfrm>
          <a:prstGeom prst="bentConnector2">
            <a:avLst/>
          </a:prstGeom>
          <a:solidFill>
            <a:srgbClr val="4372C4"/>
          </a:solidFill>
          <a:ln w="38100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sp>
        <p:nvSpPr>
          <p:cNvPr id="106" name="Rectangle 105">
            <a:extLst>
              <a:ext uri="{FF2B5EF4-FFF2-40B4-BE49-F238E27FC236}">
                <a16:creationId xmlns:a16="http://schemas.microsoft.com/office/drawing/2014/main" id="{EC126452-9FF3-6F4A-B1DC-EDFA33E3C39A}"/>
              </a:ext>
            </a:extLst>
          </p:cNvPr>
          <p:cNvSpPr/>
          <p:nvPr/>
        </p:nvSpPr>
        <p:spPr>
          <a:xfrm>
            <a:off x="3535288" y="4298316"/>
            <a:ext cx="94947" cy="88621"/>
          </a:xfrm>
          <a:prstGeom prst="rect">
            <a:avLst/>
          </a:prstGeom>
          <a:solidFill>
            <a:schemeClr val="bg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8076AB4D-7BE6-6C4E-8C95-3E0529BE6ADE}"/>
              </a:ext>
            </a:extLst>
          </p:cNvPr>
          <p:cNvCxnSpPr>
            <a:cxnSpLocks/>
            <a:stCxn id="78" idx="4"/>
            <a:endCxn id="31" idx="2"/>
          </p:cNvCxnSpPr>
          <p:nvPr/>
        </p:nvCxnSpPr>
        <p:spPr>
          <a:xfrm rot="16200000" flipH="1">
            <a:off x="3441227" y="2754592"/>
            <a:ext cx="1093036" cy="2087582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tailEnd type="none"/>
          </a:ln>
          <a:effectLst/>
        </p:spPr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6781183D-62A3-4D46-A36C-497C5B4504AB}"/>
              </a:ext>
            </a:extLst>
          </p:cNvPr>
          <p:cNvSpPr/>
          <p:nvPr/>
        </p:nvSpPr>
        <p:spPr>
          <a:xfrm>
            <a:off x="9316364" y="3726947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2" name="Folded Corner 61">
            <a:extLst>
              <a:ext uri="{FF2B5EF4-FFF2-40B4-BE49-F238E27FC236}">
                <a16:creationId xmlns:a16="http://schemas.microsoft.com/office/drawing/2014/main" id="{0F00FC6E-815C-AA40-A700-217232058B1E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NP1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9FDE136C-3BB8-A640-99FC-9A708B204D83}"/>
              </a:ext>
            </a:extLst>
          </p:cNvPr>
          <p:cNvCxnSpPr>
            <a:cxnSpLocks/>
            <a:stCxn id="68" idx="2"/>
            <a:endCxn id="69" idx="6"/>
          </p:cNvCxnSpPr>
          <p:nvPr/>
        </p:nvCxnSpPr>
        <p:spPr>
          <a:xfrm>
            <a:off x="8782673" y="3768130"/>
            <a:ext cx="1204622" cy="204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>
            <a:extLst>
              <a:ext uri="{FF2B5EF4-FFF2-40B4-BE49-F238E27FC236}">
                <a16:creationId xmlns:a16="http://schemas.microsoft.com/office/drawing/2014/main" id="{2253B270-3BD6-8640-AB40-84685A7DB02C}"/>
              </a:ext>
            </a:extLst>
          </p:cNvPr>
          <p:cNvSpPr/>
          <p:nvPr/>
        </p:nvSpPr>
        <p:spPr>
          <a:xfrm>
            <a:off x="5510776" y="478178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6DF8FF58-E04A-7D4D-9051-04B310DD2AA1}"/>
              </a:ext>
            </a:extLst>
          </p:cNvPr>
          <p:cNvCxnSpPr>
            <a:cxnSpLocks/>
            <a:stCxn id="31" idx="3"/>
            <a:endCxn id="80" idx="6"/>
          </p:cNvCxnSpPr>
          <p:nvPr/>
        </p:nvCxnSpPr>
        <p:spPr>
          <a:xfrm rot="16200000" flipH="1">
            <a:off x="5165642" y="4840124"/>
            <a:ext cx="1180896" cy="408118"/>
          </a:xfrm>
          <a:prstGeom prst="bentConnector2">
            <a:avLst/>
          </a:prstGeom>
          <a:ln w="28575">
            <a:solidFill>
              <a:srgbClr val="4271C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83195CCE-7F43-094F-BF4C-8928BD866BAB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1E601FAD-F28F-F24C-A096-C0976F65A80F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8193BABB-2205-7342-9626-1901855BB624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34DF379-6ED0-674B-9D1F-4889B21EC0F2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C9E28C5D-14A4-F144-BBCE-89DFBD5390F0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2F36ABE6-2A67-F64A-B056-E8CE9DBE738B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CD941FF0-26D7-3944-88A9-F5FB4A5A200C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8" name="Triangle 87">
            <a:extLst>
              <a:ext uri="{FF2B5EF4-FFF2-40B4-BE49-F238E27FC236}">
                <a16:creationId xmlns:a16="http://schemas.microsoft.com/office/drawing/2014/main" id="{D0A28C69-C115-D343-B036-520F7C0022CC}"/>
              </a:ext>
            </a:extLst>
          </p:cNvPr>
          <p:cNvSpPr/>
          <p:nvPr/>
        </p:nvSpPr>
        <p:spPr>
          <a:xfrm>
            <a:off x="10099886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RD</a:t>
            </a:r>
          </a:p>
        </p:txBody>
      </p:sp>
      <p:sp>
        <p:nvSpPr>
          <p:cNvPr id="89" name="Triangle 88">
            <a:extLst>
              <a:ext uri="{FF2B5EF4-FFF2-40B4-BE49-F238E27FC236}">
                <a16:creationId xmlns:a16="http://schemas.microsoft.com/office/drawing/2014/main" id="{8AF8E760-0991-B049-9E5F-E0CADC458ACF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RB</a:t>
            </a:r>
          </a:p>
        </p:txBody>
      </p:sp>
      <p:sp>
        <p:nvSpPr>
          <p:cNvPr id="90" name="Triangle 89">
            <a:extLst>
              <a:ext uri="{FF2B5EF4-FFF2-40B4-BE49-F238E27FC236}">
                <a16:creationId xmlns:a16="http://schemas.microsoft.com/office/drawing/2014/main" id="{0AC12950-B531-CC45-83FC-325050B6A470}"/>
              </a:ext>
            </a:extLst>
          </p:cNvPr>
          <p:cNvSpPr/>
          <p:nvPr/>
        </p:nvSpPr>
        <p:spPr>
          <a:xfrm>
            <a:off x="9294027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RC</a:t>
            </a:r>
          </a:p>
        </p:txBody>
      </p:sp>
      <p:sp>
        <p:nvSpPr>
          <p:cNvPr id="91" name="Triangle 90">
            <a:extLst>
              <a:ext uri="{FF2B5EF4-FFF2-40B4-BE49-F238E27FC236}">
                <a16:creationId xmlns:a16="http://schemas.microsoft.com/office/drawing/2014/main" id="{31F6F4C9-8537-E945-8291-1FC4224457A5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RA</a:t>
            </a:r>
          </a:p>
        </p:txBody>
      </p:sp>
      <p:sp>
        <p:nvSpPr>
          <p:cNvPr id="92" name="Triangle 91">
            <a:extLst>
              <a:ext uri="{FF2B5EF4-FFF2-40B4-BE49-F238E27FC236}">
                <a16:creationId xmlns:a16="http://schemas.microsoft.com/office/drawing/2014/main" id="{497D0077-C76D-EE47-9FD7-BD98183B062B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RB</a:t>
            </a:r>
          </a:p>
        </p:txBody>
      </p:sp>
    </p:spTree>
    <p:extLst>
      <p:ext uri="{BB962C8B-B14F-4D97-AF65-F5344CB8AC3E}">
        <p14:creationId xmlns:p14="http://schemas.microsoft.com/office/powerpoint/2010/main" val="2874370869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88D2111D-A505-2D4E-BF52-DB3509E8D665}"/>
              </a:ext>
            </a:extLst>
          </p:cNvPr>
          <p:cNvSpPr/>
          <p:nvPr/>
        </p:nvSpPr>
        <p:spPr>
          <a:xfrm>
            <a:off x="3934666" y="2055145"/>
            <a:ext cx="6899161" cy="3854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D2B90B-CADD-B443-8241-F28F6BD6FE58}"/>
              </a:ext>
            </a:extLst>
          </p:cNvPr>
          <p:cNvSpPr txBox="1"/>
          <p:nvPr/>
        </p:nvSpPr>
        <p:spPr>
          <a:xfrm>
            <a:off x="10315316" y="5289673"/>
            <a:ext cx="399292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N</a:t>
            </a:r>
          </a:p>
        </p:txBody>
      </p:sp>
      <p:sp>
        <p:nvSpPr>
          <p:cNvPr id="6" name="Rectangle 28">
            <a:extLst>
              <a:ext uri="{FF2B5EF4-FFF2-40B4-BE49-F238E27FC236}">
                <a16:creationId xmlns:a16="http://schemas.microsoft.com/office/drawing/2014/main" id="{F83AD13B-686A-7441-AF80-1AAF66037A2E}"/>
              </a:ext>
            </a:extLst>
          </p:cNvPr>
          <p:cNvSpPr/>
          <p:nvPr/>
        </p:nvSpPr>
        <p:spPr>
          <a:xfrm>
            <a:off x="1956378" y="1921239"/>
            <a:ext cx="8943280" cy="4084819"/>
          </a:xfrm>
          <a:prstGeom prst="rect">
            <a:avLst/>
          </a:prstGeom>
          <a:ln w="1270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5FBE3801-AF81-B14D-A087-3503F478758D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US" sz="3600" dirty="0"/>
              <a:t>Diagram 1.backup2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98C07DC-735B-A945-8997-3037A20EC219}"/>
              </a:ext>
            </a:extLst>
          </p:cNvPr>
          <p:cNvSpPr/>
          <p:nvPr/>
        </p:nvSpPr>
        <p:spPr>
          <a:xfrm>
            <a:off x="8287712" y="3485233"/>
            <a:ext cx="571412" cy="56375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O</a:t>
            </a:r>
          </a:p>
        </p:txBody>
      </p:sp>
      <p:sp>
        <p:nvSpPr>
          <p:cNvPr id="15" name="Document 14">
            <a:extLst>
              <a:ext uri="{FF2B5EF4-FFF2-40B4-BE49-F238E27FC236}">
                <a16:creationId xmlns:a16="http://schemas.microsoft.com/office/drawing/2014/main" id="{1D3B6AD0-FA59-C44E-80F1-B389CA61F5A6}"/>
              </a:ext>
            </a:extLst>
          </p:cNvPr>
          <p:cNvSpPr/>
          <p:nvPr/>
        </p:nvSpPr>
        <p:spPr>
          <a:xfrm>
            <a:off x="9545183" y="2981348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E29A96F-978C-E448-B6A9-23F0932AFCE2}"/>
              </a:ext>
            </a:extLst>
          </p:cNvPr>
          <p:cNvSpPr/>
          <p:nvPr/>
        </p:nvSpPr>
        <p:spPr>
          <a:xfrm>
            <a:off x="9496572" y="2172092"/>
            <a:ext cx="595004" cy="549201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cs typeface="Arial" charset="0"/>
              </a:rPr>
              <a:t>S5</a:t>
            </a:r>
          </a:p>
        </p:txBody>
      </p:sp>
      <p:sp>
        <p:nvSpPr>
          <p:cNvPr id="18" name="Document 17">
            <a:extLst>
              <a:ext uri="{FF2B5EF4-FFF2-40B4-BE49-F238E27FC236}">
                <a16:creationId xmlns:a16="http://schemas.microsoft.com/office/drawing/2014/main" id="{60DD1FB0-8DE9-9944-94D6-177F4C4D45E5}"/>
              </a:ext>
            </a:extLst>
          </p:cNvPr>
          <p:cNvSpPr/>
          <p:nvPr/>
        </p:nvSpPr>
        <p:spPr>
          <a:xfrm>
            <a:off x="6155012" y="3018603"/>
            <a:ext cx="547666" cy="433746"/>
          </a:xfrm>
          <a:prstGeom prst="flowChartDocument">
            <a:avLst/>
          </a:prstGeom>
          <a:solidFill>
            <a:srgbClr val="4372C4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</a:p>
        </p:txBody>
      </p:sp>
      <p:sp>
        <p:nvSpPr>
          <p:cNvPr id="32" name="Document 31">
            <a:extLst>
              <a:ext uri="{FF2B5EF4-FFF2-40B4-BE49-F238E27FC236}">
                <a16:creationId xmlns:a16="http://schemas.microsoft.com/office/drawing/2014/main" id="{0223E15D-E560-7B45-A79E-897B05FC3FF7}"/>
              </a:ext>
            </a:extLst>
          </p:cNvPr>
          <p:cNvSpPr/>
          <p:nvPr/>
        </p:nvSpPr>
        <p:spPr>
          <a:xfrm>
            <a:off x="4679003" y="3009330"/>
            <a:ext cx="547666" cy="433746"/>
          </a:xfrm>
          <a:prstGeom prst="flowChartDocumen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L1</a:t>
            </a:r>
            <a:endParaRPr lang="en-US" sz="2400" b="1" baseline="-25000" dirty="0">
              <a:solidFill>
                <a:schemeClr val="bg1"/>
              </a:solidFill>
            </a:endParaRPr>
          </a:p>
        </p:txBody>
      </p:sp>
      <p:sp>
        <p:nvSpPr>
          <p:cNvPr id="33" name="Document 32">
            <a:extLst>
              <a:ext uri="{FF2B5EF4-FFF2-40B4-BE49-F238E27FC236}">
                <a16:creationId xmlns:a16="http://schemas.microsoft.com/office/drawing/2014/main" id="{D506FC2A-3DE6-A842-A0FB-B6435D2F965C}"/>
              </a:ext>
            </a:extLst>
          </p:cNvPr>
          <p:cNvSpPr/>
          <p:nvPr/>
        </p:nvSpPr>
        <p:spPr>
          <a:xfrm>
            <a:off x="7091414" y="2998997"/>
            <a:ext cx="547666" cy="433746"/>
          </a:xfrm>
          <a:prstGeom prst="flowChartDocumen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L2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A554F49B-1D22-5246-9328-997CB06E999F}"/>
              </a:ext>
            </a:extLst>
          </p:cNvPr>
          <p:cNvSpPr/>
          <p:nvPr/>
        </p:nvSpPr>
        <p:spPr>
          <a:xfrm>
            <a:off x="4681014" y="2176582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S4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98DD095-D967-194C-90DF-A842D637A547}"/>
              </a:ext>
            </a:extLst>
          </p:cNvPr>
          <p:cNvSpPr/>
          <p:nvPr/>
        </p:nvSpPr>
        <p:spPr>
          <a:xfrm>
            <a:off x="6946627" y="4151529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BD9415-53B5-8946-93BD-7D857AF36B93}"/>
              </a:ext>
            </a:extLst>
          </p:cNvPr>
          <p:cNvSpPr/>
          <p:nvPr/>
        </p:nvSpPr>
        <p:spPr>
          <a:xfrm>
            <a:off x="6946626" y="4449652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0967843-B4FD-3040-AE7B-564D02F6568C}"/>
              </a:ext>
            </a:extLst>
          </p:cNvPr>
          <p:cNvSpPr/>
          <p:nvPr/>
        </p:nvSpPr>
        <p:spPr>
          <a:xfrm>
            <a:off x="9077270" y="2600469"/>
            <a:ext cx="559591" cy="554570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P3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138023A-7B2E-244A-B7E9-5A2A18826107}"/>
              </a:ext>
            </a:extLst>
          </p:cNvPr>
          <p:cNvSpPr/>
          <p:nvPr/>
        </p:nvSpPr>
        <p:spPr>
          <a:xfrm>
            <a:off x="5104864" y="2600469"/>
            <a:ext cx="559591" cy="554570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P1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69BFB62-4CDC-B449-81B2-8E6D5A91E16B}"/>
              </a:ext>
            </a:extLst>
          </p:cNvPr>
          <p:cNvSpPr/>
          <p:nvPr/>
        </p:nvSpPr>
        <p:spPr>
          <a:xfrm>
            <a:off x="2020258" y="2600141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A1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45C22C88-49C7-FF41-A444-55326B32EF0A}"/>
              </a:ext>
            </a:extLst>
          </p:cNvPr>
          <p:cNvSpPr/>
          <p:nvPr/>
        </p:nvSpPr>
        <p:spPr>
          <a:xfrm>
            <a:off x="6159626" y="2180091"/>
            <a:ext cx="556661" cy="529115"/>
          </a:xfrm>
          <a:prstGeom prst="roundRect">
            <a:avLst/>
          </a:prstGeom>
          <a:solidFill>
            <a:srgbClr val="4271C2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S4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6B83F727-C00E-3F49-85AA-EF04E1D85812}"/>
              </a:ext>
            </a:extLst>
          </p:cNvPr>
          <p:cNvSpPr/>
          <p:nvPr/>
        </p:nvSpPr>
        <p:spPr>
          <a:xfrm>
            <a:off x="7086916" y="2175404"/>
            <a:ext cx="556661" cy="529115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a typeface="Arial" charset="0"/>
                <a:cs typeface="Arial" charset="0"/>
              </a:rPr>
              <a:t>S5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6D87B67-BBD3-834D-A324-71166AFD9DA0}"/>
              </a:ext>
            </a:extLst>
          </p:cNvPr>
          <p:cNvSpPr/>
          <p:nvPr/>
        </p:nvSpPr>
        <p:spPr>
          <a:xfrm>
            <a:off x="6609639" y="2600469"/>
            <a:ext cx="559591" cy="55457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P2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902FA60D-2662-1640-BF4F-5805B06DF0B1}"/>
              </a:ext>
            </a:extLst>
          </p:cNvPr>
          <p:cNvSpPr/>
          <p:nvPr/>
        </p:nvSpPr>
        <p:spPr>
          <a:xfrm>
            <a:off x="2661800" y="2600141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A2</a:t>
            </a: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4B35B00E-3CD6-594A-B9D5-86104E55653D}"/>
              </a:ext>
            </a:extLst>
          </p:cNvPr>
          <p:cNvSpPr/>
          <p:nvPr/>
        </p:nvSpPr>
        <p:spPr>
          <a:xfrm>
            <a:off x="3301152" y="2600141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A3</a:t>
            </a:r>
          </a:p>
        </p:txBody>
      </p:sp>
      <p:sp>
        <p:nvSpPr>
          <p:cNvPr id="128" name="Rounded Rectangle 127">
            <a:extLst>
              <a:ext uri="{FF2B5EF4-FFF2-40B4-BE49-F238E27FC236}">
                <a16:creationId xmlns:a16="http://schemas.microsoft.com/office/drawing/2014/main" id="{A022DB8A-FB0D-5B4D-AAE4-270E13F0A864}"/>
              </a:ext>
            </a:extLst>
          </p:cNvPr>
          <p:cNvSpPr/>
          <p:nvPr/>
        </p:nvSpPr>
        <p:spPr>
          <a:xfrm>
            <a:off x="2016086" y="4701174"/>
            <a:ext cx="575072" cy="567368"/>
          </a:xfrm>
          <a:prstGeom prst="roundRect">
            <a:avLst/>
          </a:prstGeom>
          <a:solidFill>
            <a:srgbClr val="D883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CA1</a:t>
            </a:r>
          </a:p>
        </p:txBody>
      </p:sp>
      <p:sp>
        <p:nvSpPr>
          <p:cNvPr id="154" name="Folded Corner 153">
            <a:extLst>
              <a:ext uri="{FF2B5EF4-FFF2-40B4-BE49-F238E27FC236}">
                <a16:creationId xmlns:a16="http://schemas.microsoft.com/office/drawing/2014/main" id="{DC3DD93C-A1CF-974E-8E69-D573800236FE}"/>
              </a:ext>
            </a:extLst>
          </p:cNvPr>
          <p:cNvSpPr/>
          <p:nvPr/>
        </p:nvSpPr>
        <p:spPr>
          <a:xfrm>
            <a:off x="6041150" y="5480717"/>
            <a:ext cx="767465" cy="307829"/>
          </a:xfrm>
          <a:prstGeom prst="foldedCorner">
            <a:avLst/>
          </a:prstGeom>
          <a:solidFill>
            <a:srgbClr val="4271C2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CP1</a:t>
            </a:r>
          </a:p>
        </p:txBody>
      </p:sp>
      <p:sp>
        <p:nvSpPr>
          <p:cNvPr id="84" name="Folded Corner 83">
            <a:extLst>
              <a:ext uri="{FF2B5EF4-FFF2-40B4-BE49-F238E27FC236}">
                <a16:creationId xmlns:a16="http://schemas.microsoft.com/office/drawing/2014/main" id="{9906BB8C-9488-7A42-8C91-1660F4D5FB25}"/>
              </a:ext>
            </a:extLst>
          </p:cNvPr>
          <p:cNvSpPr/>
          <p:nvPr/>
        </p:nvSpPr>
        <p:spPr>
          <a:xfrm>
            <a:off x="8895698" y="5480717"/>
            <a:ext cx="767465" cy="307829"/>
          </a:xfrm>
          <a:prstGeom prst="foldedCorner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CP2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6D90ECAD-12E7-374A-A8AF-3429435DE949}"/>
              </a:ext>
            </a:extLst>
          </p:cNvPr>
          <p:cNvSpPr/>
          <p:nvPr/>
        </p:nvSpPr>
        <p:spPr>
          <a:xfrm>
            <a:off x="2639875" y="4701174"/>
            <a:ext cx="575072" cy="567368"/>
          </a:xfrm>
          <a:prstGeom prst="roundRect">
            <a:avLst/>
          </a:prstGeom>
          <a:solidFill>
            <a:srgbClr val="989898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CA2</a:t>
            </a:r>
          </a:p>
        </p:txBody>
      </p:sp>
      <p:sp>
        <p:nvSpPr>
          <p:cNvPr id="96" name="Rounded Rectangle 95">
            <a:extLst>
              <a:ext uri="{FF2B5EF4-FFF2-40B4-BE49-F238E27FC236}">
                <a16:creationId xmlns:a16="http://schemas.microsoft.com/office/drawing/2014/main" id="{E3EA636A-3334-B34E-98B6-50541F73DA1E}"/>
              </a:ext>
            </a:extLst>
          </p:cNvPr>
          <p:cNvSpPr/>
          <p:nvPr/>
        </p:nvSpPr>
        <p:spPr>
          <a:xfrm>
            <a:off x="2016086" y="5305590"/>
            <a:ext cx="575072" cy="567368"/>
          </a:xfrm>
          <a:prstGeom prst="roundRect">
            <a:avLst/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CA3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A190BFD8-811E-5F43-951D-C873366A9580}"/>
              </a:ext>
            </a:extLst>
          </p:cNvPr>
          <p:cNvSpPr/>
          <p:nvPr/>
        </p:nvSpPr>
        <p:spPr>
          <a:xfrm>
            <a:off x="2639875" y="5305590"/>
            <a:ext cx="575072" cy="567368"/>
          </a:xfrm>
          <a:prstGeom prst="round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CA4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781183D-62A3-4D46-A36C-497C5B4504AB}"/>
              </a:ext>
            </a:extLst>
          </p:cNvPr>
          <p:cNvSpPr/>
          <p:nvPr/>
        </p:nvSpPr>
        <p:spPr>
          <a:xfrm>
            <a:off x="9316364" y="3726947"/>
            <a:ext cx="94947" cy="88621"/>
          </a:xfrm>
          <a:prstGeom prst="rect">
            <a:avLst/>
          </a:prstGeom>
          <a:solidFill>
            <a:srgbClr val="DBE4F3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61" name="Triangle 60">
            <a:extLst>
              <a:ext uri="{FF2B5EF4-FFF2-40B4-BE49-F238E27FC236}">
                <a16:creationId xmlns:a16="http://schemas.microsoft.com/office/drawing/2014/main" id="{B23DA214-91B1-FC4E-BD65-7A30611B1429}"/>
              </a:ext>
            </a:extLst>
          </p:cNvPr>
          <p:cNvSpPr/>
          <p:nvPr/>
        </p:nvSpPr>
        <p:spPr>
          <a:xfrm>
            <a:off x="10099886" y="3223078"/>
            <a:ext cx="389693" cy="355340"/>
          </a:xfrm>
          <a:prstGeom prst="triangl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RD</a:t>
            </a:r>
          </a:p>
        </p:txBody>
      </p:sp>
      <p:sp>
        <p:nvSpPr>
          <p:cNvPr id="62" name="Folded Corner 61">
            <a:extLst>
              <a:ext uri="{FF2B5EF4-FFF2-40B4-BE49-F238E27FC236}">
                <a16:creationId xmlns:a16="http://schemas.microsoft.com/office/drawing/2014/main" id="{0F00FC6E-815C-AA40-A700-217232058B1E}"/>
              </a:ext>
            </a:extLst>
          </p:cNvPr>
          <p:cNvSpPr/>
          <p:nvPr/>
        </p:nvSpPr>
        <p:spPr>
          <a:xfrm>
            <a:off x="9895717" y="3612018"/>
            <a:ext cx="767465" cy="307829"/>
          </a:xfrm>
          <a:prstGeom prst="foldedCorner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36000" rIns="36000" bIns="72000" rtlCol="0" anchor="ctr"/>
          <a:lstStyle/>
          <a:p>
            <a:pPr algn="ctr" defTabSz="457200" hangingPunct="1"/>
            <a:r>
              <a:rPr lang="en-US" b="1" baseline="-25000" dirty="0">
                <a:solidFill>
                  <a:schemeClr val="bg1"/>
                </a:solidFill>
                <a:latin typeface="Arial"/>
              </a:rPr>
              <a:t>NP1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D6C4016-2704-B94A-AF2D-3A057AC67548}"/>
              </a:ext>
            </a:extLst>
          </p:cNvPr>
          <p:cNvSpPr/>
          <p:nvPr/>
        </p:nvSpPr>
        <p:spPr>
          <a:xfrm rot="10800000" flipH="1" flipV="1">
            <a:off x="8587327" y="3961503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2B22BC2B-7ECA-5540-9F6D-3183327F477F}"/>
              </a:ext>
            </a:extLst>
          </p:cNvPr>
          <p:cNvSpPr/>
          <p:nvPr/>
        </p:nvSpPr>
        <p:spPr>
          <a:xfrm rot="10800000" flipH="1" flipV="1">
            <a:off x="8399430" y="3961503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0362C04-6404-F14B-844D-84BAF0B46424}"/>
              </a:ext>
            </a:extLst>
          </p:cNvPr>
          <p:cNvSpPr/>
          <p:nvPr/>
        </p:nvSpPr>
        <p:spPr>
          <a:xfrm rot="10797415" flipV="1">
            <a:off x="9281025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71B3453-13FA-2949-82DC-995CDD34525D}"/>
              </a:ext>
            </a:extLst>
          </p:cNvPr>
          <p:cNvSpPr/>
          <p:nvPr/>
        </p:nvSpPr>
        <p:spPr>
          <a:xfrm rot="10800000" flipV="1">
            <a:off x="5318721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930BE59-1A50-6E46-BBD2-2DAB22D786ED}"/>
              </a:ext>
            </a:extLst>
          </p:cNvPr>
          <p:cNvSpPr/>
          <p:nvPr/>
        </p:nvSpPr>
        <p:spPr>
          <a:xfrm rot="10800000" flipV="1">
            <a:off x="6733872" y="3067748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788B1165-79E3-BB4A-9556-0F5B8AA7B34A}"/>
              </a:ext>
            </a:extLst>
          </p:cNvPr>
          <p:cNvSpPr/>
          <p:nvPr/>
        </p:nvSpPr>
        <p:spPr>
          <a:xfrm rot="10800000" flipV="1">
            <a:off x="6905569" y="3067748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8ED8B9E2-3A11-9747-B615-A8D43FD60BAD}"/>
              </a:ext>
            </a:extLst>
          </p:cNvPr>
          <p:cNvSpPr/>
          <p:nvPr/>
        </p:nvSpPr>
        <p:spPr>
          <a:xfrm rot="10800000" flipH="1" flipV="1">
            <a:off x="8782673" y="3687129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CB35A05-45F4-E84D-95E3-FEE9127159EA}"/>
              </a:ext>
            </a:extLst>
          </p:cNvPr>
          <p:cNvSpPr/>
          <p:nvPr/>
        </p:nvSpPr>
        <p:spPr>
          <a:xfrm rot="10800000" flipH="1" flipV="1">
            <a:off x="9825294" y="3689178"/>
            <a:ext cx="162001" cy="162001"/>
          </a:xfrm>
          <a:prstGeom prst="ellipse">
            <a:avLst/>
          </a:prstGeom>
          <a:solidFill>
            <a:srgbClr val="00B05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826FD4D-7D7F-2E43-8988-27D4D2BC8116}"/>
              </a:ext>
            </a:extLst>
          </p:cNvPr>
          <p:cNvSpPr/>
          <p:nvPr/>
        </p:nvSpPr>
        <p:spPr>
          <a:xfrm rot="10800000" flipV="1">
            <a:off x="2224002" y="309289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AFC8916F-C3DA-E940-8526-3D5E6E8D94FD}"/>
              </a:ext>
            </a:extLst>
          </p:cNvPr>
          <p:cNvSpPr/>
          <p:nvPr/>
        </p:nvSpPr>
        <p:spPr>
          <a:xfrm rot="10800000" flipV="1">
            <a:off x="2862954" y="3089864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D9B4B49-97AE-6E41-BD80-99A9B17822D5}"/>
              </a:ext>
            </a:extLst>
          </p:cNvPr>
          <p:cNvSpPr/>
          <p:nvPr/>
        </p:nvSpPr>
        <p:spPr>
          <a:xfrm rot="10800000" flipV="1">
            <a:off x="3499587" y="3089864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F989AB97-1BDC-9E45-92C6-3FBA85C7CF6D}"/>
              </a:ext>
            </a:extLst>
          </p:cNvPr>
          <p:cNvSpPr/>
          <p:nvPr/>
        </p:nvSpPr>
        <p:spPr>
          <a:xfrm rot="10800000" flipV="1">
            <a:off x="5960149" y="5553630"/>
            <a:ext cx="162001" cy="162001"/>
          </a:xfrm>
          <a:prstGeom prst="ellipse">
            <a:avLst/>
          </a:prstGeom>
          <a:solidFill>
            <a:schemeClr val="accent1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1D66BF38-5CEB-9847-8817-0B6E84C46A9D}"/>
              </a:ext>
            </a:extLst>
          </p:cNvPr>
          <p:cNvSpPr/>
          <p:nvPr/>
        </p:nvSpPr>
        <p:spPr>
          <a:xfrm rot="10800000" flipH="1" flipV="1">
            <a:off x="8824708" y="5553630"/>
            <a:ext cx="162001" cy="162001"/>
          </a:xfrm>
          <a:prstGeom prst="ellipse">
            <a:avLst/>
          </a:prstGeom>
          <a:solidFill>
            <a:srgbClr val="FF0000"/>
          </a:solidFill>
          <a:ln w="254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3" name="Triangle 72">
            <a:extLst>
              <a:ext uri="{FF2B5EF4-FFF2-40B4-BE49-F238E27FC236}">
                <a16:creationId xmlns:a16="http://schemas.microsoft.com/office/drawing/2014/main" id="{07D255E9-3240-594D-9B8B-420ECE8A0294}"/>
              </a:ext>
            </a:extLst>
          </p:cNvPr>
          <p:cNvSpPr/>
          <p:nvPr/>
        </p:nvSpPr>
        <p:spPr>
          <a:xfrm>
            <a:off x="8905709" y="5114176"/>
            <a:ext cx="359124" cy="327466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RB</a:t>
            </a:r>
          </a:p>
        </p:txBody>
      </p:sp>
      <p:sp>
        <p:nvSpPr>
          <p:cNvPr id="75" name="Triangle 74">
            <a:extLst>
              <a:ext uri="{FF2B5EF4-FFF2-40B4-BE49-F238E27FC236}">
                <a16:creationId xmlns:a16="http://schemas.microsoft.com/office/drawing/2014/main" id="{C1FB6537-5546-424F-858A-5DF617E25E01}"/>
              </a:ext>
            </a:extLst>
          </p:cNvPr>
          <p:cNvSpPr/>
          <p:nvPr/>
        </p:nvSpPr>
        <p:spPr>
          <a:xfrm>
            <a:off x="9294027" y="5114176"/>
            <a:ext cx="359124" cy="327466"/>
          </a:xfrm>
          <a:prstGeom prst="triangle">
            <a:avLst/>
          </a:prstGeom>
          <a:solidFill>
            <a:schemeClr val="accent4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RC</a:t>
            </a:r>
          </a:p>
        </p:txBody>
      </p:sp>
      <p:sp>
        <p:nvSpPr>
          <p:cNvPr id="76" name="Triangle 75">
            <a:extLst>
              <a:ext uri="{FF2B5EF4-FFF2-40B4-BE49-F238E27FC236}">
                <a16:creationId xmlns:a16="http://schemas.microsoft.com/office/drawing/2014/main" id="{E766394C-730A-194B-80D3-BBBB8A7C95A1}"/>
              </a:ext>
            </a:extLst>
          </p:cNvPr>
          <p:cNvSpPr/>
          <p:nvPr/>
        </p:nvSpPr>
        <p:spPr>
          <a:xfrm>
            <a:off x="6043727" y="5089428"/>
            <a:ext cx="389693" cy="355340"/>
          </a:xfrm>
          <a:prstGeom prst="triangle">
            <a:avLst/>
          </a:prstGeom>
          <a:solidFill>
            <a:srgbClr val="D883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RA</a:t>
            </a:r>
          </a:p>
        </p:txBody>
      </p:sp>
      <p:sp>
        <p:nvSpPr>
          <p:cNvPr id="80" name="Triangle 79">
            <a:extLst>
              <a:ext uri="{FF2B5EF4-FFF2-40B4-BE49-F238E27FC236}">
                <a16:creationId xmlns:a16="http://schemas.microsoft.com/office/drawing/2014/main" id="{EC5E2C2E-0038-C14F-B942-90556FA43A5C}"/>
              </a:ext>
            </a:extLst>
          </p:cNvPr>
          <p:cNvSpPr/>
          <p:nvPr/>
        </p:nvSpPr>
        <p:spPr>
          <a:xfrm>
            <a:off x="6432043" y="5089428"/>
            <a:ext cx="389693" cy="355340"/>
          </a:xfrm>
          <a:prstGeom prst="triangle">
            <a:avLst/>
          </a:prstGeom>
          <a:solidFill>
            <a:srgbClr val="98989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08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RB</a:t>
            </a:r>
          </a:p>
        </p:txBody>
      </p:sp>
    </p:spTree>
    <p:extLst>
      <p:ext uri="{BB962C8B-B14F-4D97-AF65-F5344CB8AC3E}">
        <p14:creationId xmlns:p14="http://schemas.microsoft.com/office/powerpoint/2010/main" val="398421404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le 1"/>
          <p:cNvSpPr txBox="1">
            <a:spLocks noGrp="1"/>
          </p:cNvSpPr>
          <p:nvPr>
            <p:ph type="title"/>
          </p:nvPr>
        </p:nvSpPr>
        <p:spPr>
          <a:xfrm>
            <a:off x="695325" y="728663"/>
            <a:ext cx="10801350" cy="49511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defTabSz="822959">
              <a:defRPr sz="3239"/>
            </a:lvl1pPr>
          </a:lstStyle>
          <a:p>
            <a:r>
              <a:rPr lang="en-US" sz="3600" dirty="0"/>
              <a:t>Diagram 1</a:t>
            </a:r>
            <a:r>
              <a:rPr sz="3600" dirty="0"/>
              <a:t> </a:t>
            </a:r>
          </a:p>
        </p:txBody>
      </p:sp>
      <p:sp>
        <p:nvSpPr>
          <p:cNvPr id="14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835400" y="6404290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176" name="Rectangle 19"/>
          <p:cNvSpPr/>
          <p:nvPr/>
        </p:nvSpPr>
        <p:spPr>
          <a:xfrm>
            <a:off x="1803978" y="1803810"/>
            <a:ext cx="8943280" cy="4025593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9" name="Shape"/>
          <p:cNvSpPr/>
          <p:nvPr/>
        </p:nvSpPr>
        <p:spPr>
          <a:xfrm>
            <a:off x="2337740" y="3068371"/>
            <a:ext cx="1475146" cy="11534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0" name="L"/>
          <p:cNvSpPr txBox="1"/>
          <p:nvPr/>
        </p:nvSpPr>
        <p:spPr>
          <a:xfrm>
            <a:off x="2337740" y="3313306"/>
            <a:ext cx="1475146" cy="4470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tIns="45719" rIns="45719" bIns="45719" numCol="1" anchor="ctr">
            <a:spAutoFit/>
          </a:bodyPr>
          <a:lstStyle>
            <a:lvl1pPr algn="ctr">
              <a:defRPr sz="2400" b="1">
                <a:solidFill>
                  <a:srgbClr val="FFFFFF"/>
                </a:solidFill>
              </a:defRPr>
            </a:lvl1pPr>
          </a:lstStyle>
          <a:p>
            <a:r>
              <a:rPr dirty="0"/>
              <a:t>L</a:t>
            </a:r>
          </a:p>
        </p:txBody>
      </p:sp>
      <p:sp>
        <p:nvSpPr>
          <p:cNvPr id="153" name="Oval"/>
          <p:cNvSpPr/>
          <p:nvPr/>
        </p:nvSpPr>
        <p:spPr>
          <a:xfrm>
            <a:off x="4587163" y="2606946"/>
            <a:ext cx="1049186" cy="187367"/>
          </a:xfrm>
          <a:prstGeom prst="ellipse">
            <a:avLst/>
          </a:prstGeom>
          <a:solidFill>
            <a:srgbClr val="FFFFFF">
              <a:alpha val="40000"/>
            </a:srgbClr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7" name="Shape"/>
          <p:cNvSpPr/>
          <p:nvPr/>
        </p:nvSpPr>
        <p:spPr>
          <a:xfrm>
            <a:off x="4587164" y="3961850"/>
            <a:ext cx="2412179" cy="7289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44" extrusionOk="0">
                <a:moveTo>
                  <a:pt x="0" y="1006"/>
                </a:moveTo>
                <a:cubicBezTo>
                  <a:pt x="3600" y="-2478"/>
                  <a:pt x="7200" y="4490"/>
                  <a:pt x="10800" y="1006"/>
                </a:cubicBezTo>
                <a:cubicBezTo>
                  <a:pt x="14400" y="-2478"/>
                  <a:pt x="18000" y="4490"/>
                  <a:pt x="21600" y="1006"/>
                </a:cubicBezTo>
                <a:lnTo>
                  <a:pt x="21600" y="15638"/>
                </a:lnTo>
                <a:cubicBezTo>
                  <a:pt x="18000" y="19122"/>
                  <a:pt x="14400" y="12154"/>
                  <a:pt x="10800" y="15638"/>
                </a:cubicBezTo>
                <a:cubicBezTo>
                  <a:pt x="7200" y="19122"/>
                  <a:pt x="3600" y="12154"/>
                  <a:pt x="0" y="15638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8" name="B"/>
          <p:cNvSpPr txBox="1"/>
          <p:nvPr/>
        </p:nvSpPr>
        <p:spPr>
          <a:xfrm>
            <a:off x="4865088" y="4141654"/>
            <a:ext cx="1874017" cy="369330"/>
          </a:xfrm>
          <a:prstGeom prst="rect">
            <a:avLst/>
          </a:prstGeom>
          <a:solidFill>
            <a:srgbClr val="4C8FCF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tIns="45719" rIns="45719" bIns="45719" numCol="1" anchor="ctr">
            <a:spAutoFit/>
          </a:bodyPr>
          <a:lstStyle>
            <a:lvl1pPr algn="ctr">
              <a:defRPr>
                <a:solidFill>
                  <a:srgbClr val="00488F"/>
                </a:solidFill>
              </a:defRPr>
            </a:lvl1pPr>
          </a:lstStyle>
          <a:p>
            <a:r>
              <a:rPr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60" name="Left Brace 10"/>
          <p:cNvSpPr/>
          <p:nvPr/>
        </p:nvSpPr>
        <p:spPr>
          <a:xfrm>
            <a:off x="4103071" y="2981682"/>
            <a:ext cx="202171" cy="13446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1479"/>
                  <a:pt x="10800" y="21329"/>
                </a:cubicBezTo>
                <a:lnTo>
                  <a:pt x="10800" y="11071"/>
                </a:lnTo>
                <a:cubicBezTo>
                  <a:pt x="10800" y="10921"/>
                  <a:pt x="5965" y="10800"/>
                  <a:pt x="0" y="10800"/>
                </a:cubicBezTo>
                <a:cubicBezTo>
                  <a:pt x="5965" y="10800"/>
                  <a:pt x="10800" y="10679"/>
                  <a:pt x="10800" y="10529"/>
                </a:cubicBezTo>
                <a:lnTo>
                  <a:pt x="10800" y="271"/>
                </a:lnTo>
                <a:cubicBezTo>
                  <a:pt x="10800" y="121"/>
                  <a:pt x="15635" y="0"/>
                  <a:pt x="21600" y="0"/>
                </a:cubicBezTo>
              </a:path>
            </a:pathLst>
          </a:custGeom>
          <a:ln w="28575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0000"/>
                </a:solidFill>
              </a:defRPr>
            </a:pPr>
            <a:endParaRPr/>
          </a:p>
        </p:txBody>
      </p:sp>
      <p:sp>
        <p:nvSpPr>
          <p:cNvPr id="177" name="Elbow Connector 5"/>
          <p:cNvSpPr/>
          <p:nvPr/>
        </p:nvSpPr>
        <p:spPr>
          <a:xfrm>
            <a:off x="5111035" y="3362523"/>
            <a:ext cx="2147570" cy="962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45" y="21600"/>
                </a:moveTo>
                <a:lnTo>
                  <a:pt x="21600" y="21600"/>
                </a:lnTo>
                <a:lnTo>
                  <a:pt x="21600" y="6526"/>
                </a:lnTo>
                <a:lnTo>
                  <a:pt x="0" y="6526"/>
                </a:lnTo>
                <a:lnTo>
                  <a:pt x="0" y="0"/>
                </a:lnTo>
              </a:path>
            </a:pathLst>
          </a:custGeom>
          <a:ln w="28575">
            <a:solidFill>
              <a:schemeClr val="tx1"/>
            </a:solidFill>
            <a:prstDash val="sysDot"/>
            <a:miter/>
            <a:tailEnd type="triangle"/>
          </a:ln>
        </p:spPr>
        <p:txBody>
          <a:bodyPr/>
          <a:lstStyle/>
          <a:p>
            <a:endParaRPr/>
          </a:p>
        </p:txBody>
      </p:sp>
      <p:graphicFrame>
        <p:nvGraphicFramePr>
          <p:cNvPr id="162" name="Tabel 21"/>
          <p:cNvGraphicFramePr/>
          <p:nvPr>
            <p:extLst>
              <p:ext uri="{D42A27DB-BD31-4B8C-83A1-F6EECF244321}">
                <p14:modId xmlns:p14="http://schemas.microsoft.com/office/powerpoint/2010/main" val="3789763253"/>
              </p:ext>
            </p:extLst>
          </p:nvPr>
        </p:nvGraphicFramePr>
        <p:xfrm>
          <a:off x="7711208" y="2196606"/>
          <a:ext cx="2502287" cy="3240000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8833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88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Ledger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World State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 dirty="0"/>
                        <a:t>Blockchain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 dirty="0"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 dirty="0"/>
                        <a:t>L comprises B and W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 dirty="0"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 dirty="0"/>
                        <a:t>B de</a:t>
                      </a:r>
                      <a:r>
                        <a:rPr lang="en-US" sz="1400" dirty="0"/>
                        <a:t>termines</a:t>
                      </a:r>
                      <a:r>
                        <a:rPr sz="1400" dirty="0"/>
                        <a:t> W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3" name="Left Brace 10"/>
          <p:cNvSpPr/>
          <p:nvPr/>
        </p:nvSpPr>
        <p:spPr>
          <a:xfrm>
            <a:off x="8025661" y="4236532"/>
            <a:ext cx="164061" cy="4720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1320"/>
                  <a:pt x="10800" y="20974"/>
                </a:cubicBezTo>
                <a:lnTo>
                  <a:pt x="10800" y="11426"/>
                </a:lnTo>
                <a:cubicBezTo>
                  <a:pt x="10800" y="11080"/>
                  <a:pt x="5965" y="10800"/>
                  <a:pt x="0" y="10800"/>
                </a:cubicBezTo>
                <a:cubicBezTo>
                  <a:pt x="5965" y="10800"/>
                  <a:pt x="10800" y="10520"/>
                  <a:pt x="10800" y="10174"/>
                </a:cubicBezTo>
                <a:lnTo>
                  <a:pt x="10800" y="626"/>
                </a:lnTo>
                <a:cubicBezTo>
                  <a:pt x="10800" y="280"/>
                  <a:pt x="15635" y="0"/>
                  <a:pt x="21600" y="0"/>
                </a:cubicBezTo>
              </a:path>
            </a:pathLst>
          </a:custGeom>
          <a:ln w="1905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0000"/>
                </a:solidFill>
              </a:defRPr>
            </a:pPr>
            <a:endParaRPr/>
          </a:p>
        </p:txBody>
      </p:sp>
      <p:sp>
        <p:nvSpPr>
          <p:cNvPr id="164" name="Tekstvak 27"/>
          <p:cNvSpPr txBox="1"/>
          <p:nvPr/>
        </p:nvSpPr>
        <p:spPr>
          <a:xfrm>
            <a:off x="7810280" y="4333803"/>
            <a:ext cx="158055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rPr b="1" dirty="0">
                <a:solidFill>
                  <a:schemeClr val="tx1"/>
                </a:solidFill>
              </a:rPr>
              <a:t>L</a:t>
            </a:r>
          </a:p>
        </p:txBody>
      </p:sp>
      <p:sp>
        <p:nvSpPr>
          <p:cNvPr id="165" name="Tekstvak 29"/>
          <p:cNvSpPr txBox="1"/>
          <p:nvPr/>
        </p:nvSpPr>
        <p:spPr>
          <a:xfrm>
            <a:off x="8228337" y="4090124"/>
            <a:ext cx="17889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rPr b="1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166" name="Tekstvak 30"/>
          <p:cNvSpPr txBox="1"/>
          <p:nvPr/>
        </p:nvSpPr>
        <p:spPr>
          <a:xfrm>
            <a:off x="8226388" y="4563209"/>
            <a:ext cx="23179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rPr b="1">
                <a:solidFill>
                  <a:schemeClr val="tx1"/>
                </a:solidFill>
              </a:rPr>
              <a:t>W</a:t>
            </a:r>
          </a:p>
        </p:txBody>
      </p:sp>
      <p:sp>
        <p:nvSpPr>
          <p:cNvPr id="170" name="Double Wave 9"/>
          <p:cNvSpPr/>
          <p:nvPr/>
        </p:nvSpPr>
        <p:spPr>
          <a:xfrm>
            <a:off x="7861575" y="3678760"/>
            <a:ext cx="545311" cy="275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44" extrusionOk="0">
                <a:moveTo>
                  <a:pt x="0" y="1006"/>
                </a:moveTo>
                <a:cubicBezTo>
                  <a:pt x="3600" y="-2478"/>
                  <a:pt x="7200" y="4490"/>
                  <a:pt x="10800" y="1006"/>
                </a:cubicBezTo>
                <a:cubicBezTo>
                  <a:pt x="14400" y="-2478"/>
                  <a:pt x="18000" y="4490"/>
                  <a:pt x="21600" y="1006"/>
                </a:cubicBezTo>
                <a:lnTo>
                  <a:pt x="21600" y="15638"/>
                </a:lnTo>
                <a:cubicBezTo>
                  <a:pt x="18000" y="19122"/>
                  <a:pt x="14400" y="12154"/>
                  <a:pt x="10800" y="15638"/>
                </a:cubicBezTo>
                <a:cubicBezTo>
                  <a:pt x="7200" y="19122"/>
                  <a:pt x="3600" y="12154"/>
                  <a:pt x="0" y="15638"/>
                </a:cubicBezTo>
                <a:close/>
              </a:path>
            </a:pathLst>
          </a:custGeom>
          <a:solidFill>
            <a:srgbClr val="4C8FCF"/>
          </a:solidFill>
          <a:ln w="12700">
            <a:solidFill>
              <a:schemeClr val="tx1"/>
            </a:solidFill>
            <a:miter/>
          </a:ln>
        </p:spPr>
        <p:txBody>
          <a:bodyPr lIns="72000" rIns="45719" bIns="72000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1400" b="1" dirty="0"/>
              <a:t>B</a:t>
            </a:r>
            <a:endParaRPr b="1" dirty="0"/>
          </a:p>
        </p:txBody>
      </p:sp>
      <p:sp>
        <p:nvSpPr>
          <p:cNvPr id="175" name="Document 68"/>
          <p:cNvSpPr/>
          <p:nvPr/>
        </p:nvSpPr>
        <p:spPr>
          <a:xfrm>
            <a:off x="7872720" y="2320377"/>
            <a:ext cx="523021" cy="4089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2700">
            <a:solidFill>
              <a:schemeClr val="tx1"/>
            </a:solidFill>
            <a:miter lim="400000"/>
          </a:ln>
        </p:spPr>
        <p:txBody>
          <a:bodyPr lIns="45719" rIns="45719" anchor="ctr"/>
          <a:lstStyle/>
          <a:p>
            <a:pPr algn="ctr" defTabSz="457200">
              <a:defRPr sz="1400" b="1">
                <a:solidFill>
                  <a:srgbClr val="FFFFFF"/>
                </a:solidFill>
              </a:defRPr>
            </a:pPr>
            <a:r>
              <a:rPr lang="en-US" dirty="0"/>
              <a:t>L</a:t>
            </a:r>
            <a:endParaRPr dirty="0"/>
          </a:p>
        </p:txBody>
      </p:sp>
      <p:sp>
        <p:nvSpPr>
          <p:cNvPr id="168" name="Tekstvak 32"/>
          <p:cNvSpPr txBox="1"/>
          <p:nvPr/>
        </p:nvSpPr>
        <p:spPr>
          <a:xfrm>
            <a:off x="8012654" y="5122316"/>
            <a:ext cx="160716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rPr b="1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169" name="Tekstvak 34"/>
          <p:cNvSpPr txBox="1"/>
          <p:nvPr/>
        </p:nvSpPr>
        <p:spPr>
          <a:xfrm>
            <a:off x="7792032" y="4830695"/>
            <a:ext cx="20824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rPr b="1" dirty="0">
                <a:solidFill>
                  <a:schemeClr val="tx1"/>
                </a:solidFill>
              </a:rPr>
              <a:t>W</a:t>
            </a:r>
          </a:p>
        </p:txBody>
      </p:sp>
      <p:sp>
        <p:nvSpPr>
          <p:cNvPr id="167" name="Elbow Connector 5"/>
          <p:cNvSpPr/>
          <p:nvPr/>
        </p:nvSpPr>
        <p:spPr>
          <a:xfrm flipH="1" flipV="1">
            <a:off x="7977066" y="4974381"/>
            <a:ext cx="429820" cy="2864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957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ln w="19050">
            <a:solidFill>
              <a:schemeClr val="tx1"/>
            </a:solidFill>
            <a:prstDash val="sysDot"/>
            <a:miter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" name="Can 3">
            <a:extLst>
              <a:ext uri="{FF2B5EF4-FFF2-40B4-BE49-F238E27FC236}">
                <a16:creationId xmlns:a16="http://schemas.microsoft.com/office/drawing/2014/main" id="{D00154A2-D941-8849-841B-2C20ECAD34D6}"/>
              </a:ext>
            </a:extLst>
          </p:cNvPr>
          <p:cNvSpPr/>
          <p:nvPr/>
        </p:nvSpPr>
        <p:spPr>
          <a:xfrm>
            <a:off x="4567412" y="2575330"/>
            <a:ext cx="1049199" cy="787193"/>
          </a:xfrm>
          <a:prstGeom prst="can">
            <a:avLst/>
          </a:pr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108000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W</a:t>
            </a:r>
          </a:p>
        </p:txBody>
      </p:sp>
      <p:sp>
        <p:nvSpPr>
          <p:cNvPr id="35" name="Can 34">
            <a:extLst>
              <a:ext uri="{FF2B5EF4-FFF2-40B4-BE49-F238E27FC236}">
                <a16:creationId xmlns:a16="http://schemas.microsoft.com/office/drawing/2014/main" id="{3786A991-DBF1-B842-9CCD-1848ED4DA9A8}"/>
              </a:ext>
            </a:extLst>
          </p:cNvPr>
          <p:cNvSpPr/>
          <p:nvPr/>
        </p:nvSpPr>
        <p:spPr>
          <a:xfrm>
            <a:off x="7867768" y="2985956"/>
            <a:ext cx="532925" cy="350132"/>
          </a:xfrm>
          <a:prstGeom prst="can">
            <a:avLst/>
          </a:prstGeom>
          <a:solidFill>
            <a:srgbClr val="4C8FCF"/>
          </a:solidFill>
          <a:ln w="12700">
            <a:solidFill>
              <a:schemeClr val="tx1"/>
            </a:solidFill>
            <a:miter lim="400000"/>
          </a:ln>
        </p:spPr>
        <p:txBody>
          <a:bodyPr lIns="45719" rIns="45719" anchor="ctr"/>
          <a:lstStyle/>
          <a:p>
            <a:pPr algn="ctr" defTabSz="457200"/>
            <a:r>
              <a:rPr lang="en-US" sz="1400" b="1" dirty="0">
                <a:solidFill>
                  <a:srgbClr val="FFFFFF"/>
                </a:solidFill>
              </a:rPr>
              <a:t>W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Double Wave 9"/>
          <p:cNvSpPr/>
          <p:nvPr/>
        </p:nvSpPr>
        <p:spPr>
          <a:xfrm>
            <a:off x="1931723" y="2418563"/>
            <a:ext cx="6221671" cy="27960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44" extrusionOk="0">
                <a:moveTo>
                  <a:pt x="0" y="1006"/>
                </a:moveTo>
                <a:cubicBezTo>
                  <a:pt x="3600" y="-2478"/>
                  <a:pt x="7200" y="4490"/>
                  <a:pt x="10800" y="1006"/>
                </a:cubicBezTo>
                <a:cubicBezTo>
                  <a:pt x="14400" y="-2478"/>
                  <a:pt x="18000" y="4490"/>
                  <a:pt x="21600" y="1006"/>
                </a:cubicBezTo>
                <a:lnTo>
                  <a:pt x="21600" y="15638"/>
                </a:lnTo>
                <a:cubicBezTo>
                  <a:pt x="18000" y="19122"/>
                  <a:pt x="14400" y="12154"/>
                  <a:pt x="10800" y="15638"/>
                </a:cubicBezTo>
                <a:cubicBezTo>
                  <a:pt x="7200" y="19122"/>
                  <a:pt x="3600" y="12154"/>
                  <a:pt x="0" y="15638"/>
                </a:cubicBezTo>
                <a:close/>
              </a:path>
            </a:pathLst>
          </a:custGeom>
          <a:solidFill>
            <a:srgbClr val="DBE4F3"/>
          </a:soli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471" name="Title 1"/>
          <p:cNvSpPr txBox="1">
            <a:spLocks noGrp="1"/>
          </p:cNvSpPr>
          <p:nvPr>
            <p:ph type="title"/>
          </p:nvPr>
        </p:nvSpPr>
        <p:spPr>
          <a:xfrm>
            <a:off x="695324" y="722814"/>
            <a:ext cx="10810214" cy="1005254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3600"/>
            </a:lvl1pPr>
          </a:lstStyle>
          <a:p>
            <a:r>
              <a:rPr lang="en-US" dirty="0"/>
              <a:t>Diagram 2</a:t>
            </a:r>
            <a:endParaRPr dirty="0"/>
          </a:p>
        </p:txBody>
      </p:sp>
      <p:sp>
        <p:nvSpPr>
          <p:cNvPr id="472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835400" y="6404290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477" name="Rectangle 41"/>
          <p:cNvSpPr/>
          <p:nvPr/>
        </p:nvSpPr>
        <p:spPr>
          <a:xfrm>
            <a:off x="1803978" y="1803810"/>
            <a:ext cx="8943280" cy="4025593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5" name="TextBox 6"/>
          <p:cNvSpPr txBox="1"/>
          <p:nvPr/>
        </p:nvSpPr>
        <p:spPr>
          <a:xfrm>
            <a:off x="7769497" y="4608855"/>
            <a:ext cx="315800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800" b="1"/>
            </a:lvl1pPr>
          </a:lstStyle>
          <a:p>
            <a:r>
              <a:rPr dirty="0"/>
              <a:t>B</a:t>
            </a:r>
          </a:p>
        </p:txBody>
      </p:sp>
      <p:sp>
        <p:nvSpPr>
          <p:cNvPr id="486" name="Rectangle"/>
          <p:cNvSpPr/>
          <p:nvPr/>
        </p:nvSpPr>
        <p:spPr>
          <a:xfrm>
            <a:off x="3606436" y="3051621"/>
            <a:ext cx="1272990" cy="1753388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7" name="B1"/>
          <p:cNvSpPr txBox="1"/>
          <p:nvPr/>
        </p:nvSpPr>
        <p:spPr>
          <a:xfrm>
            <a:off x="3606436" y="3051621"/>
            <a:ext cx="127299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72000" tIns="0" rIns="0" bIns="0" numCol="1" anchor="t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r>
              <a:rPr dirty="0"/>
              <a:t>B1</a:t>
            </a:r>
          </a:p>
        </p:txBody>
      </p:sp>
      <p:sp>
        <p:nvSpPr>
          <p:cNvPr id="489" name="Rectangle"/>
          <p:cNvSpPr/>
          <p:nvPr/>
        </p:nvSpPr>
        <p:spPr>
          <a:xfrm>
            <a:off x="3657590" y="3462592"/>
            <a:ext cx="1176815" cy="962308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490" name="D1"/>
          <p:cNvSpPr txBox="1"/>
          <p:nvPr/>
        </p:nvSpPr>
        <p:spPr>
          <a:xfrm>
            <a:off x="3682376" y="3491446"/>
            <a:ext cx="357993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D1</a:t>
            </a:r>
          </a:p>
        </p:txBody>
      </p:sp>
      <p:grpSp>
        <p:nvGrpSpPr>
          <p:cNvPr id="497" name="Rectangle 7"/>
          <p:cNvGrpSpPr/>
          <p:nvPr/>
        </p:nvGrpSpPr>
        <p:grpSpPr>
          <a:xfrm>
            <a:off x="3710952" y="3798082"/>
            <a:ext cx="234527" cy="290748"/>
            <a:chOff x="-1" y="-1"/>
            <a:chExt cx="234525" cy="290745"/>
          </a:xfrm>
        </p:grpSpPr>
        <p:sp>
          <p:nvSpPr>
            <p:cNvPr id="495" name="Rectangle"/>
            <p:cNvSpPr/>
            <p:nvPr/>
          </p:nvSpPr>
          <p:spPr>
            <a:xfrm>
              <a:off x="-1" y="-1"/>
              <a:ext cx="234525" cy="290745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6" name="T1"/>
            <p:cNvSpPr txBox="1"/>
            <p:nvPr/>
          </p:nvSpPr>
          <p:spPr>
            <a:xfrm>
              <a:off x="-1" y="56471"/>
              <a:ext cx="234525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T1</a:t>
              </a:r>
            </a:p>
          </p:txBody>
        </p:sp>
      </p:grpSp>
      <p:grpSp>
        <p:nvGrpSpPr>
          <p:cNvPr id="500" name="Rectangle 46"/>
          <p:cNvGrpSpPr/>
          <p:nvPr/>
        </p:nvGrpSpPr>
        <p:grpSpPr>
          <a:xfrm>
            <a:off x="3989474" y="3798083"/>
            <a:ext cx="234524" cy="290746"/>
            <a:chOff x="0" y="0"/>
            <a:chExt cx="234523" cy="290743"/>
          </a:xfrm>
        </p:grpSpPr>
        <p:sp>
          <p:nvSpPr>
            <p:cNvPr id="498" name="Rectangle"/>
            <p:cNvSpPr/>
            <p:nvPr/>
          </p:nvSpPr>
          <p:spPr>
            <a:xfrm>
              <a:off x="-1" y="-1"/>
              <a:ext cx="234525" cy="290745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499" name="T2"/>
            <p:cNvSpPr txBox="1"/>
            <p:nvPr/>
          </p:nvSpPr>
          <p:spPr>
            <a:xfrm>
              <a:off x="-1" y="56471"/>
              <a:ext cx="234525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t>T2</a:t>
              </a:r>
            </a:p>
          </p:txBody>
        </p:sp>
      </p:grpSp>
      <p:grpSp>
        <p:nvGrpSpPr>
          <p:cNvPr id="503" name="Rectangle 47"/>
          <p:cNvGrpSpPr/>
          <p:nvPr/>
        </p:nvGrpSpPr>
        <p:grpSpPr>
          <a:xfrm>
            <a:off x="4267995" y="3798083"/>
            <a:ext cx="234524" cy="290746"/>
            <a:chOff x="0" y="0"/>
            <a:chExt cx="234523" cy="290743"/>
          </a:xfrm>
        </p:grpSpPr>
        <p:sp>
          <p:nvSpPr>
            <p:cNvPr id="501" name="Rectangle"/>
            <p:cNvSpPr/>
            <p:nvPr/>
          </p:nvSpPr>
          <p:spPr>
            <a:xfrm>
              <a:off x="-1" y="-1"/>
              <a:ext cx="234525" cy="290745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502" name="T3"/>
            <p:cNvSpPr txBox="1"/>
            <p:nvPr/>
          </p:nvSpPr>
          <p:spPr>
            <a:xfrm>
              <a:off x="-1" y="56471"/>
              <a:ext cx="234525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t>T3</a:t>
              </a:r>
            </a:p>
          </p:txBody>
        </p:sp>
      </p:grpSp>
      <p:grpSp>
        <p:nvGrpSpPr>
          <p:cNvPr id="506" name="Rectangle 48"/>
          <p:cNvGrpSpPr/>
          <p:nvPr/>
        </p:nvGrpSpPr>
        <p:grpSpPr>
          <a:xfrm>
            <a:off x="4546515" y="3798083"/>
            <a:ext cx="234524" cy="290746"/>
            <a:chOff x="0" y="0"/>
            <a:chExt cx="234523" cy="290743"/>
          </a:xfrm>
        </p:grpSpPr>
        <p:sp>
          <p:nvSpPr>
            <p:cNvPr id="504" name="Rectangle"/>
            <p:cNvSpPr/>
            <p:nvPr/>
          </p:nvSpPr>
          <p:spPr>
            <a:xfrm>
              <a:off x="-1" y="-1"/>
              <a:ext cx="234525" cy="290745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505" name="T4"/>
            <p:cNvSpPr txBox="1"/>
            <p:nvPr/>
          </p:nvSpPr>
          <p:spPr>
            <a:xfrm>
              <a:off x="-1" y="56471"/>
              <a:ext cx="234525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t>T4</a:t>
              </a:r>
            </a:p>
          </p:txBody>
        </p:sp>
      </p:grpSp>
      <p:sp>
        <p:nvSpPr>
          <p:cNvPr id="508" name="Rectangle"/>
          <p:cNvSpPr/>
          <p:nvPr/>
        </p:nvSpPr>
        <p:spPr>
          <a:xfrm>
            <a:off x="3657590" y="4469824"/>
            <a:ext cx="1176815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509" name="M1"/>
          <p:cNvSpPr txBox="1"/>
          <p:nvPr/>
        </p:nvSpPr>
        <p:spPr>
          <a:xfrm>
            <a:off x="3682376" y="4491996"/>
            <a:ext cx="495495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M1</a:t>
            </a:r>
          </a:p>
        </p:txBody>
      </p:sp>
      <p:sp>
        <p:nvSpPr>
          <p:cNvPr id="103" name="Rectangle">
            <a:extLst>
              <a:ext uri="{FF2B5EF4-FFF2-40B4-BE49-F238E27FC236}">
                <a16:creationId xmlns:a16="http://schemas.microsoft.com/office/drawing/2014/main" id="{AF71AD72-FD65-594D-95BC-DC7841873BD5}"/>
              </a:ext>
            </a:extLst>
          </p:cNvPr>
          <p:cNvSpPr/>
          <p:nvPr/>
        </p:nvSpPr>
        <p:spPr>
          <a:xfrm>
            <a:off x="4116726" y="3139091"/>
            <a:ext cx="717679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493" name="H1"/>
          <p:cNvSpPr txBox="1"/>
          <p:nvPr/>
        </p:nvSpPr>
        <p:spPr>
          <a:xfrm>
            <a:off x="4125438" y="3161263"/>
            <a:ext cx="285244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H1</a:t>
            </a:r>
          </a:p>
        </p:txBody>
      </p:sp>
      <p:sp>
        <p:nvSpPr>
          <p:cNvPr id="107" name="Rectangle">
            <a:extLst>
              <a:ext uri="{FF2B5EF4-FFF2-40B4-BE49-F238E27FC236}">
                <a16:creationId xmlns:a16="http://schemas.microsoft.com/office/drawing/2014/main" id="{5527B29F-C87E-BF43-A08B-D08791C6267E}"/>
              </a:ext>
            </a:extLst>
          </p:cNvPr>
          <p:cNvSpPr/>
          <p:nvPr/>
        </p:nvSpPr>
        <p:spPr>
          <a:xfrm>
            <a:off x="5018927" y="3051621"/>
            <a:ext cx="1272990" cy="1753388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8" name="B1">
            <a:extLst>
              <a:ext uri="{FF2B5EF4-FFF2-40B4-BE49-F238E27FC236}">
                <a16:creationId xmlns:a16="http://schemas.microsoft.com/office/drawing/2014/main" id="{1B7F1BD7-D69A-414D-A42C-D1F259891D2F}"/>
              </a:ext>
            </a:extLst>
          </p:cNvPr>
          <p:cNvSpPr txBox="1"/>
          <p:nvPr/>
        </p:nvSpPr>
        <p:spPr>
          <a:xfrm>
            <a:off x="5018927" y="3051621"/>
            <a:ext cx="127299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72000" tIns="0" rIns="0" bIns="0" numCol="1" anchor="t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r>
              <a:rPr dirty="0"/>
              <a:t>B</a:t>
            </a:r>
            <a:r>
              <a:rPr lang="en-US" dirty="0"/>
              <a:t>2</a:t>
            </a:r>
            <a:endParaRPr dirty="0"/>
          </a:p>
        </p:txBody>
      </p:sp>
      <p:sp>
        <p:nvSpPr>
          <p:cNvPr id="109" name="Rectangle">
            <a:extLst>
              <a:ext uri="{FF2B5EF4-FFF2-40B4-BE49-F238E27FC236}">
                <a16:creationId xmlns:a16="http://schemas.microsoft.com/office/drawing/2014/main" id="{ABB51A2D-A20F-C74A-922C-54286377624D}"/>
              </a:ext>
            </a:extLst>
          </p:cNvPr>
          <p:cNvSpPr/>
          <p:nvPr/>
        </p:nvSpPr>
        <p:spPr>
          <a:xfrm>
            <a:off x="5070081" y="3462592"/>
            <a:ext cx="1176815" cy="962308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10" name="D1">
            <a:extLst>
              <a:ext uri="{FF2B5EF4-FFF2-40B4-BE49-F238E27FC236}">
                <a16:creationId xmlns:a16="http://schemas.microsoft.com/office/drawing/2014/main" id="{B042F3A8-378A-F948-9117-650495DBB5C9}"/>
              </a:ext>
            </a:extLst>
          </p:cNvPr>
          <p:cNvSpPr txBox="1"/>
          <p:nvPr/>
        </p:nvSpPr>
        <p:spPr>
          <a:xfrm>
            <a:off x="5094867" y="3491446"/>
            <a:ext cx="357993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D</a:t>
            </a:r>
            <a:r>
              <a:rPr lang="en-US" dirty="0"/>
              <a:t>2</a:t>
            </a:r>
            <a:endParaRPr dirty="0"/>
          </a:p>
        </p:txBody>
      </p:sp>
      <p:grpSp>
        <p:nvGrpSpPr>
          <p:cNvPr id="111" name="Group 10">
            <a:extLst>
              <a:ext uri="{FF2B5EF4-FFF2-40B4-BE49-F238E27FC236}">
                <a16:creationId xmlns:a16="http://schemas.microsoft.com/office/drawing/2014/main" id="{F4FF8480-1517-3740-BCF1-1D0DC1983CA3}"/>
              </a:ext>
            </a:extLst>
          </p:cNvPr>
          <p:cNvGrpSpPr/>
          <p:nvPr/>
        </p:nvGrpSpPr>
        <p:grpSpPr>
          <a:xfrm>
            <a:off x="5123443" y="3798082"/>
            <a:ext cx="1070088" cy="290748"/>
            <a:chOff x="-2" y="-2"/>
            <a:chExt cx="1070087" cy="290747"/>
          </a:xfrm>
        </p:grpSpPr>
        <p:grpSp>
          <p:nvGrpSpPr>
            <p:cNvPr id="117" name="Rectangle 7">
              <a:extLst>
                <a:ext uri="{FF2B5EF4-FFF2-40B4-BE49-F238E27FC236}">
                  <a16:creationId xmlns:a16="http://schemas.microsoft.com/office/drawing/2014/main" id="{6CDD1277-9543-AA4F-8C36-7BAE01E5DD6E}"/>
                </a:ext>
              </a:extLst>
            </p:cNvPr>
            <p:cNvGrpSpPr/>
            <p:nvPr/>
          </p:nvGrpSpPr>
          <p:grpSpPr>
            <a:xfrm>
              <a:off x="-2" y="-2"/>
              <a:ext cx="234527" cy="290747"/>
              <a:chOff x="-1" y="-1"/>
              <a:chExt cx="234525" cy="290745"/>
            </a:xfrm>
          </p:grpSpPr>
          <p:sp>
            <p:nvSpPr>
              <p:cNvPr id="127" name="Rectangle">
                <a:extLst>
                  <a:ext uri="{FF2B5EF4-FFF2-40B4-BE49-F238E27FC236}">
                    <a16:creationId xmlns:a16="http://schemas.microsoft.com/office/drawing/2014/main" id="{CBC8A01F-AC36-BB44-853D-D89B281A51A7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8" name="T1">
                <a:extLst>
                  <a:ext uri="{FF2B5EF4-FFF2-40B4-BE49-F238E27FC236}">
                    <a16:creationId xmlns:a16="http://schemas.microsoft.com/office/drawing/2014/main" id="{DE3000C8-75B2-3149-AC62-536748907EDD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5</a:t>
                </a:r>
                <a:endParaRPr dirty="0"/>
              </a:p>
            </p:txBody>
          </p:sp>
        </p:grpSp>
        <p:grpSp>
          <p:nvGrpSpPr>
            <p:cNvPr id="118" name="Rectangle 46">
              <a:extLst>
                <a:ext uri="{FF2B5EF4-FFF2-40B4-BE49-F238E27FC236}">
                  <a16:creationId xmlns:a16="http://schemas.microsoft.com/office/drawing/2014/main" id="{279F3F60-2812-5F4E-B988-93DB4ACCE755}"/>
                </a:ext>
              </a:extLst>
            </p:cNvPr>
            <p:cNvGrpSpPr/>
            <p:nvPr/>
          </p:nvGrpSpPr>
          <p:grpSpPr>
            <a:xfrm>
              <a:off x="278519" y="-2"/>
              <a:ext cx="234526" cy="290747"/>
              <a:chOff x="-1" y="-1"/>
              <a:chExt cx="234525" cy="290745"/>
            </a:xfrm>
          </p:grpSpPr>
          <p:sp>
            <p:nvSpPr>
              <p:cNvPr id="125" name="Rectangle">
                <a:extLst>
                  <a:ext uri="{FF2B5EF4-FFF2-40B4-BE49-F238E27FC236}">
                    <a16:creationId xmlns:a16="http://schemas.microsoft.com/office/drawing/2014/main" id="{0D41CB01-34EB-FF41-8275-67F95BA2EFAA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126" name="T2">
                <a:extLst>
                  <a:ext uri="{FF2B5EF4-FFF2-40B4-BE49-F238E27FC236}">
                    <a16:creationId xmlns:a16="http://schemas.microsoft.com/office/drawing/2014/main" id="{BB27469E-FC7A-A441-A098-9B0EF3D74AAD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6</a:t>
                </a:r>
                <a:endParaRPr dirty="0"/>
              </a:p>
            </p:txBody>
          </p:sp>
        </p:grpSp>
        <p:grpSp>
          <p:nvGrpSpPr>
            <p:cNvPr id="119" name="Rectangle 47">
              <a:extLst>
                <a:ext uri="{FF2B5EF4-FFF2-40B4-BE49-F238E27FC236}">
                  <a16:creationId xmlns:a16="http://schemas.microsoft.com/office/drawing/2014/main" id="{DFEB912C-F609-B04E-8BB2-437019028D6D}"/>
                </a:ext>
              </a:extLst>
            </p:cNvPr>
            <p:cNvGrpSpPr/>
            <p:nvPr/>
          </p:nvGrpSpPr>
          <p:grpSpPr>
            <a:xfrm>
              <a:off x="557039" y="-2"/>
              <a:ext cx="234526" cy="290747"/>
              <a:chOff x="-1" y="-1"/>
              <a:chExt cx="234525" cy="290745"/>
            </a:xfrm>
          </p:grpSpPr>
          <p:sp>
            <p:nvSpPr>
              <p:cNvPr id="123" name="Rectangle">
                <a:extLst>
                  <a:ext uri="{FF2B5EF4-FFF2-40B4-BE49-F238E27FC236}">
                    <a16:creationId xmlns:a16="http://schemas.microsoft.com/office/drawing/2014/main" id="{400CCEA3-A329-814D-95B6-E5CF5A8D7B58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124" name="T3">
                <a:extLst>
                  <a:ext uri="{FF2B5EF4-FFF2-40B4-BE49-F238E27FC236}">
                    <a16:creationId xmlns:a16="http://schemas.microsoft.com/office/drawing/2014/main" id="{49373A45-F69A-4A4A-8B79-0C5ACBE854A8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7</a:t>
                </a:r>
                <a:endParaRPr dirty="0"/>
              </a:p>
            </p:txBody>
          </p:sp>
        </p:grpSp>
        <p:sp>
          <p:nvSpPr>
            <p:cNvPr id="122" name="T4">
              <a:extLst>
                <a:ext uri="{FF2B5EF4-FFF2-40B4-BE49-F238E27FC236}">
                  <a16:creationId xmlns:a16="http://schemas.microsoft.com/office/drawing/2014/main" id="{3FE5F8F4-CB2D-9649-B8D7-0491FB6F3C2E}"/>
                </a:ext>
              </a:extLst>
            </p:cNvPr>
            <p:cNvSpPr txBox="1"/>
            <p:nvPr/>
          </p:nvSpPr>
          <p:spPr>
            <a:xfrm>
              <a:off x="835559" y="53040"/>
              <a:ext cx="234526" cy="1846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endParaRPr dirty="0"/>
            </a:p>
          </p:txBody>
        </p:sp>
      </p:grpSp>
      <p:sp>
        <p:nvSpPr>
          <p:cNvPr id="112" name="Rectangle">
            <a:extLst>
              <a:ext uri="{FF2B5EF4-FFF2-40B4-BE49-F238E27FC236}">
                <a16:creationId xmlns:a16="http://schemas.microsoft.com/office/drawing/2014/main" id="{E349562C-C0CB-DF4F-9AB0-26B69DF3CD63}"/>
              </a:ext>
            </a:extLst>
          </p:cNvPr>
          <p:cNvSpPr/>
          <p:nvPr/>
        </p:nvSpPr>
        <p:spPr>
          <a:xfrm>
            <a:off x="5070081" y="4469824"/>
            <a:ext cx="1176815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13" name="M1">
            <a:extLst>
              <a:ext uri="{FF2B5EF4-FFF2-40B4-BE49-F238E27FC236}">
                <a16:creationId xmlns:a16="http://schemas.microsoft.com/office/drawing/2014/main" id="{A008B3AB-128C-0342-8D54-08A5D62E5FB5}"/>
              </a:ext>
            </a:extLst>
          </p:cNvPr>
          <p:cNvSpPr txBox="1"/>
          <p:nvPr/>
        </p:nvSpPr>
        <p:spPr>
          <a:xfrm>
            <a:off x="5094867" y="4491996"/>
            <a:ext cx="495495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M</a:t>
            </a:r>
            <a:r>
              <a:rPr lang="en-US" dirty="0"/>
              <a:t>2</a:t>
            </a:r>
            <a:endParaRPr dirty="0"/>
          </a:p>
        </p:txBody>
      </p:sp>
      <p:sp>
        <p:nvSpPr>
          <p:cNvPr id="115" name="Rectangle">
            <a:extLst>
              <a:ext uri="{FF2B5EF4-FFF2-40B4-BE49-F238E27FC236}">
                <a16:creationId xmlns:a16="http://schemas.microsoft.com/office/drawing/2014/main" id="{D5FC2C8E-D44B-B749-A1A7-368C5F0E4504}"/>
              </a:ext>
            </a:extLst>
          </p:cNvPr>
          <p:cNvSpPr/>
          <p:nvPr/>
        </p:nvSpPr>
        <p:spPr>
          <a:xfrm>
            <a:off x="5529217" y="3139091"/>
            <a:ext cx="717679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16" name="H1">
            <a:extLst>
              <a:ext uri="{FF2B5EF4-FFF2-40B4-BE49-F238E27FC236}">
                <a16:creationId xmlns:a16="http://schemas.microsoft.com/office/drawing/2014/main" id="{C91C0CFE-2006-AD44-BFF1-D3661C897725}"/>
              </a:ext>
            </a:extLst>
          </p:cNvPr>
          <p:cNvSpPr txBox="1"/>
          <p:nvPr/>
        </p:nvSpPr>
        <p:spPr>
          <a:xfrm>
            <a:off x="5537929" y="3161263"/>
            <a:ext cx="285244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H</a:t>
            </a:r>
            <a:r>
              <a:rPr lang="en-US" dirty="0"/>
              <a:t>2</a:t>
            </a:r>
            <a:endParaRPr dirty="0"/>
          </a:p>
        </p:txBody>
      </p:sp>
      <p:sp>
        <p:nvSpPr>
          <p:cNvPr id="130" name="Rectangle">
            <a:extLst>
              <a:ext uri="{FF2B5EF4-FFF2-40B4-BE49-F238E27FC236}">
                <a16:creationId xmlns:a16="http://schemas.microsoft.com/office/drawing/2014/main" id="{1EFFFD0A-F196-6C4B-A3CE-CAB63D14B828}"/>
              </a:ext>
            </a:extLst>
          </p:cNvPr>
          <p:cNvSpPr/>
          <p:nvPr/>
        </p:nvSpPr>
        <p:spPr>
          <a:xfrm>
            <a:off x="6431419" y="3051621"/>
            <a:ext cx="1272990" cy="1753388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1" name="B1">
            <a:extLst>
              <a:ext uri="{FF2B5EF4-FFF2-40B4-BE49-F238E27FC236}">
                <a16:creationId xmlns:a16="http://schemas.microsoft.com/office/drawing/2014/main" id="{D9D68EA5-6889-0F4E-8447-E56342DC340E}"/>
              </a:ext>
            </a:extLst>
          </p:cNvPr>
          <p:cNvSpPr txBox="1"/>
          <p:nvPr/>
        </p:nvSpPr>
        <p:spPr>
          <a:xfrm>
            <a:off x="6431419" y="3051621"/>
            <a:ext cx="127299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72000" tIns="0" rIns="0" bIns="0" numCol="1" anchor="t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r>
              <a:rPr dirty="0"/>
              <a:t>B</a:t>
            </a:r>
            <a:r>
              <a:rPr lang="en-US" dirty="0"/>
              <a:t>3</a:t>
            </a:r>
            <a:endParaRPr dirty="0"/>
          </a:p>
        </p:txBody>
      </p:sp>
      <p:sp>
        <p:nvSpPr>
          <p:cNvPr id="132" name="Rectangle">
            <a:extLst>
              <a:ext uri="{FF2B5EF4-FFF2-40B4-BE49-F238E27FC236}">
                <a16:creationId xmlns:a16="http://schemas.microsoft.com/office/drawing/2014/main" id="{D1C0983B-D72B-6C4F-959E-EB4ECAA86215}"/>
              </a:ext>
            </a:extLst>
          </p:cNvPr>
          <p:cNvSpPr/>
          <p:nvPr/>
        </p:nvSpPr>
        <p:spPr>
          <a:xfrm>
            <a:off x="6482573" y="3462592"/>
            <a:ext cx="1176815" cy="962308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33" name="D1">
            <a:extLst>
              <a:ext uri="{FF2B5EF4-FFF2-40B4-BE49-F238E27FC236}">
                <a16:creationId xmlns:a16="http://schemas.microsoft.com/office/drawing/2014/main" id="{6E4FF5BD-41C5-6E43-B6E1-7589EC888284}"/>
              </a:ext>
            </a:extLst>
          </p:cNvPr>
          <p:cNvSpPr txBox="1"/>
          <p:nvPr/>
        </p:nvSpPr>
        <p:spPr>
          <a:xfrm>
            <a:off x="6507359" y="3491446"/>
            <a:ext cx="357993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D</a:t>
            </a:r>
            <a:r>
              <a:rPr lang="en-US" dirty="0"/>
              <a:t>3</a:t>
            </a:r>
            <a:endParaRPr dirty="0"/>
          </a:p>
        </p:txBody>
      </p:sp>
      <p:grpSp>
        <p:nvGrpSpPr>
          <p:cNvPr id="134" name="Group 10">
            <a:extLst>
              <a:ext uri="{FF2B5EF4-FFF2-40B4-BE49-F238E27FC236}">
                <a16:creationId xmlns:a16="http://schemas.microsoft.com/office/drawing/2014/main" id="{1B6DE6A6-4AC0-1840-964E-FE9267C0DD0C}"/>
              </a:ext>
            </a:extLst>
          </p:cNvPr>
          <p:cNvGrpSpPr/>
          <p:nvPr/>
        </p:nvGrpSpPr>
        <p:grpSpPr>
          <a:xfrm>
            <a:off x="6535935" y="3798082"/>
            <a:ext cx="513047" cy="290748"/>
            <a:chOff x="-2" y="-2"/>
            <a:chExt cx="513047" cy="290747"/>
          </a:xfrm>
        </p:grpSpPr>
        <p:grpSp>
          <p:nvGrpSpPr>
            <p:cNvPr id="140" name="Rectangle 7">
              <a:extLst>
                <a:ext uri="{FF2B5EF4-FFF2-40B4-BE49-F238E27FC236}">
                  <a16:creationId xmlns:a16="http://schemas.microsoft.com/office/drawing/2014/main" id="{B91AC506-FDA7-C945-84D8-29040FB0159F}"/>
                </a:ext>
              </a:extLst>
            </p:cNvPr>
            <p:cNvGrpSpPr/>
            <p:nvPr/>
          </p:nvGrpSpPr>
          <p:grpSpPr>
            <a:xfrm>
              <a:off x="-2" y="-2"/>
              <a:ext cx="234527" cy="290747"/>
              <a:chOff x="-1" y="-1"/>
              <a:chExt cx="234525" cy="290745"/>
            </a:xfrm>
          </p:grpSpPr>
          <p:sp>
            <p:nvSpPr>
              <p:cNvPr id="150" name="Rectangle">
                <a:extLst>
                  <a:ext uri="{FF2B5EF4-FFF2-40B4-BE49-F238E27FC236}">
                    <a16:creationId xmlns:a16="http://schemas.microsoft.com/office/drawing/2014/main" id="{C1D7267D-BE87-DA49-81CD-24D51F44DFE6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51" name="T1">
                <a:extLst>
                  <a:ext uri="{FF2B5EF4-FFF2-40B4-BE49-F238E27FC236}">
                    <a16:creationId xmlns:a16="http://schemas.microsoft.com/office/drawing/2014/main" id="{34197399-3C56-B044-BA80-80F95DF70B57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8</a:t>
                </a:r>
                <a:endParaRPr dirty="0"/>
              </a:p>
            </p:txBody>
          </p:sp>
        </p:grpSp>
        <p:grpSp>
          <p:nvGrpSpPr>
            <p:cNvPr id="141" name="Rectangle 46">
              <a:extLst>
                <a:ext uri="{FF2B5EF4-FFF2-40B4-BE49-F238E27FC236}">
                  <a16:creationId xmlns:a16="http://schemas.microsoft.com/office/drawing/2014/main" id="{9C4FB913-4537-4C40-BF48-70CDA4388918}"/>
                </a:ext>
              </a:extLst>
            </p:cNvPr>
            <p:cNvGrpSpPr/>
            <p:nvPr/>
          </p:nvGrpSpPr>
          <p:grpSpPr>
            <a:xfrm>
              <a:off x="278519" y="-2"/>
              <a:ext cx="234526" cy="290747"/>
              <a:chOff x="-1" y="-1"/>
              <a:chExt cx="234525" cy="290745"/>
            </a:xfrm>
          </p:grpSpPr>
          <p:sp>
            <p:nvSpPr>
              <p:cNvPr id="148" name="Rectangle">
                <a:extLst>
                  <a:ext uri="{FF2B5EF4-FFF2-40B4-BE49-F238E27FC236}">
                    <a16:creationId xmlns:a16="http://schemas.microsoft.com/office/drawing/2014/main" id="{E815179F-700A-4548-9579-73EE6525A150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149" name="T2">
                <a:extLst>
                  <a:ext uri="{FF2B5EF4-FFF2-40B4-BE49-F238E27FC236}">
                    <a16:creationId xmlns:a16="http://schemas.microsoft.com/office/drawing/2014/main" id="{D9408A37-AAFA-304D-98B2-9B132BCCA6F0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9</a:t>
                </a:r>
                <a:endParaRPr dirty="0"/>
              </a:p>
            </p:txBody>
          </p:sp>
        </p:grpSp>
      </p:grpSp>
      <p:sp>
        <p:nvSpPr>
          <p:cNvPr id="135" name="Rectangle">
            <a:extLst>
              <a:ext uri="{FF2B5EF4-FFF2-40B4-BE49-F238E27FC236}">
                <a16:creationId xmlns:a16="http://schemas.microsoft.com/office/drawing/2014/main" id="{921EF722-FE5E-594D-B4E8-927350BB5C77}"/>
              </a:ext>
            </a:extLst>
          </p:cNvPr>
          <p:cNvSpPr/>
          <p:nvPr/>
        </p:nvSpPr>
        <p:spPr>
          <a:xfrm>
            <a:off x="6482573" y="4469824"/>
            <a:ext cx="1176815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36" name="M1">
            <a:extLst>
              <a:ext uri="{FF2B5EF4-FFF2-40B4-BE49-F238E27FC236}">
                <a16:creationId xmlns:a16="http://schemas.microsoft.com/office/drawing/2014/main" id="{7843BA36-AB9C-164E-9853-CC91F873D79F}"/>
              </a:ext>
            </a:extLst>
          </p:cNvPr>
          <p:cNvSpPr txBox="1"/>
          <p:nvPr/>
        </p:nvSpPr>
        <p:spPr>
          <a:xfrm>
            <a:off x="6507359" y="4491996"/>
            <a:ext cx="495495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M</a:t>
            </a:r>
            <a:r>
              <a:rPr lang="en-US" dirty="0"/>
              <a:t>3</a:t>
            </a:r>
            <a:endParaRPr dirty="0"/>
          </a:p>
        </p:txBody>
      </p:sp>
      <p:sp>
        <p:nvSpPr>
          <p:cNvPr id="138" name="Rectangle">
            <a:extLst>
              <a:ext uri="{FF2B5EF4-FFF2-40B4-BE49-F238E27FC236}">
                <a16:creationId xmlns:a16="http://schemas.microsoft.com/office/drawing/2014/main" id="{DF497A8B-737F-1B4A-8F45-F7722C2ADEFB}"/>
              </a:ext>
            </a:extLst>
          </p:cNvPr>
          <p:cNvSpPr/>
          <p:nvPr/>
        </p:nvSpPr>
        <p:spPr>
          <a:xfrm>
            <a:off x="6941709" y="3139091"/>
            <a:ext cx="717679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39" name="H1">
            <a:extLst>
              <a:ext uri="{FF2B5EF4-FFF2-40B4-BE49-F238E27FC236}">
                <a16:creationId xmlns:a16="http://schemas.microsoft.com/office/drawing/2014/main" id="{15B13C59-6111-434A-BA60-268E741E2E4B}"/>
              </a:ext>
            </a:extLst>
          </p:cNvPr>
          <p:cNvSpPr txBox="1"/>
          <p:nvPr/>
        </p:nvSpPr>
        <p:spPr>
          <a:xfrm>
            <a:off x="6950421" y="3161263"/>
            <a:ext cx="285244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H</a:t>
            </a:r>
            <a:r>
              <a:rPr lang="en-US" dirty="0"/>
              <a:t>3</a:t>
            </a:r>
            <a:endParaRPr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01C1BD7-1478-FD4F-B8C8-2691A85A1E04}"/>
              </a:ext>
            </a:extLst>
          </p:cNvPr>
          <p:cNvGrpSpPr/>
          <p:nvPr/>
        </p:nvGrpSpPr>
        <p:grpSpPr>
          <a:xfrm>
            <a:off x="8303299" y="2180627"/>
            <a:ext cx="2316214" cy="3271958"/>
            <a:chOff x="8349926" y="2092193"/>
            <a:chExt cx="2316214" cy="3271958"/>
          </a:xfrm>
        </p:grpSpPr>
        <p:graphicFrame>
          <p:nvGraphicFramePr>
            <p:cNvPr id="473" name="Table 53"/>
            <p:cNvGraphicFramePr/>
            <p:nvPr>
              <p:extLst/>
            </p:nvPr>
          </p:nvGraphicFramePr>
          <p:xfrm>
            <a:off x="8349926" y="2092193"/>
            <a:ext cx="2316214" cy="3271958"/>
          </p:xfrm>
          <a:graphic>
            <a:graphicData uri="http://schemas.openxmlformats.org/drawingml/2006/table">
              <a:tbl>
                <a:tblPr>
                  <a:tableStyleId>{4C3C2611-4C71-4FC5-86AE-919BDF0F9419}</a:tableStyleId>
                </a:tblPr>
                <a:tblGrid>
                  <a:gridCol w="90886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1407345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436779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1200"/>
                          <a:t>Blockchain</a:t>
                        </a:r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49530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1200"/>
                          <a:t>Block</a:t>
                        </a:r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37338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1200" dirty="0"/>
                          <a:t>Block header</a:t>
                        </a:r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26719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1200" dirty="0"/>
                          <a:t>Block data</a:t>
                        </a:r>
                      </a:p>
                    </a:txBody>
                    <a:tcPr marL="45720" marR="45720" marT="3600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43434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1200"/>
                          <a:t>Transaction</a:t>
                        </a:r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  <a:tr h="33528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dirty="0"/>
                          <a:t>Block metadata</a:t>
                        </a:r>
                      </a:p>
                    </a:txBody>
                    <a:tcPr marL="45720" marR="45720" marT="144000" marB="10800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5"/>
                    </a:ext>
                  </a:extLst>
                </a:tr>
                <a:tr h="548640">
                  <a:tc>
                    <a:txBody>
                      <a:bodyPr/>
                      <a:lstStyle/>
                      <a:p>
                        <a:endParaRPr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400"/>
                        </a:pPr>
                        <a:endParaRPr dirty="0"/>
                      </a:p>
                      <a:p>
                        <a:r>
                          <a:rPr lang="en-US" dirty="0"/>
                          <a:t>H</a:t>
                        </a:r>
                        <a:r>
                          <a:rPr dirty="0"/>
                          <a:t>2 is chained to </a:t>
                        </a:r>
                        <a:r>
                          <a:rPr lang="en-US" dirty="0"/>
                          <a:t>H</a:t>
                        </a:r>
                        <a:r>
                          <a:rPr dirty="0"/>
                          <a:t>1</a:t>
                        </a:r>
                        <a:endParaRPr lang="en-US" dirty="0"/>
                      </a:p>
                      <a:p>
                        <a:endParaRPr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6"/>
                    </a:ext>
                  </a:extLst>
                </a:tr>
              </a:tbl>
            </a:graphicData>
          </a:graphic>
        </p:graphicFrame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FAF853F-0777-B24F-88BD-978789A4FF09}"/>
                </a:ext>
              </a:extLst>
            </p:cNvPr>
            <p:cNvGrpSpPr/>
            <p:nvPr/>
          </p:nvGrpSpPr>
          <p:grpSpPr>
            <a:xfrm>
              <a:off x="8431159" y="2583340"/>
              <a:ext cx="752582" cy="380304"/>
              <a:chOff x="8431159" y="2569892"/>
              <a:chExt cx="752582" cy="380304"/>
            </a:xfrm>
          </p:grpSpPr>
          <p:sp>
            <p:nvSpPr>
              <p:cNvPr id="474" name="Rectangle"/>
              <p:cNvSpPr/>
              <p:nvPr/>
            </p:nvSpPr>
            <p:spPr>
              <a:xfrm>
                <a:off x="8431159" y="2569892"/>
                <a:ext cx="739380" cy="380304"/>
              </a:xfrm>
              <a:prstGeom prst="rect">
                <a:avLst/>
              </a:prstGeom>
              <a:solidFill>
                <a:srgbClr val="0070C0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75" name="B1"/>
              <p:cNvSpPr txBox="1"/>
              <p:nvPr/>
            </p:nvSpPr>
            <p:spPr>
              <a:xfrm>
                <a:off x="8444361" y="2569892"/>
                <a:ext cx="739380" cy="2462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6000" tIns="0" rIns="0" bIns="0" numCol="1" anchor="t">
                <a:spAutoFit/>
              </a:bodyPr>
              <a:lstStyle>
                <a:lvl1pPr>
                  <a:defRPr sz="1600">
                    <a:solidFill>
                      <a:srgbClr val="FFFFFF"/>
                    </a:solidFill>
                  </a:defRPr>
                </a:lvl1pPr>
              </a:lstStyle>
              <a:p>
                <a:r>
                  <a:rPr dirty="0">
                    <a:solidFill>
                      <a:schemeClr val="bg1"/>
                    </a:solidFill>
                  </a:rPr>
                  <a:t>B1</a:t>
                </a:r>
              </a:p>
            </p:txBody>
          </p:sp>
        </p:grpSp>
        <p:grpSp>
          <p:nvGrpSpPr>
            <p:cNvPr id="480" name="Group 24"/>
            <p:cNvGrpSpPr/>
            <p:nvPr/>
          </p:nvGrpSpPr>
          <p:grpSpPr>
            <a:xfrm>
              <a:off x="8440040" y="2172116"/>
              <a:ext cx="721619" cy="332741"/>
              <a:chOff x="0" y="0"/>
              <a:chExt cx="721618" cy="332740"/>
            </a:xfrm>
          </p:grpSpPr>
          <p:sp>
            <p:nvSpPr>
              <p:cNvPr id="478" name="Double Wave 9"/>
              <p:cNvSpPr/>
              <p:nvPr/>
            </p:nvSpPr>
            <p:spPr>
              <a:xfrm>
                <a:off x="0" y="2875"/>
                <a:ext cx="721619" cy="2953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644" extrusionOk="0">
                    <a:moveTo>
                      <a:pt x="0" y="1006"/>
                    </a:moveTo>
                    <a:cubicBezTo>
                      <a:pt x="3600" y="-2478"/>
                      <a:pt x="7200" y="4490"/>
                      <a:pt x="10800" y="1006"/>
                    </a:cubicBezTo>
                    <a:cubicBezTo>
                      <a:pt x="14400" y="-2478"/>
                      <a:pt x="18000" y="4490"/>
                      <a:pt x="21600" y="1006"/>
                    </a:cubicBezTo>
                    <a:lnTo>
                      <a:pt x="21600" y="15638"/>
                    </a:lnTo>
                    <a:cubicBezTo>
                      <a:pt x="18000" y="19122"/>
                      <a:pt x="14400" y="12154"/>
                      <a:pt x="10800" y="15638"/>
                    </a:cubicBezTo>
                    <a:cubicBezTo>
                      <a:pt x="7200" y="19122"/>
                      <a:pt x="3600" y="12154"/>
                      <a:pt x="0" y="15638"/>
                    </a:cubicBezTo>
                    <a:close/>
                  </a:path>
                </a:pathLst>
              </a:custGeom>
              <a:solidFill>
                <a:srgbClr val="DBE4F3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79" name="TextBox 43"/>
              <p:cNvSpPr txBox="1"/>
              <p:nvPr/>
            </p:nvSpPr>
            <p:spPr>
              <a:xfrm>
                <a:off x="454626" y="0"/>
                <a:ext cx="219135" cy="3327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 sz="1600"/>
                </a:lvl1pPr>
              </a:lstStyle>
              <a:p>
                <a:r>
                  <a:t>B</a:t>
                </a:r>
              </a:p>
            </p:txBody>
          </p:sp>
        </p:grpSp>
        <p:grpSp>
          <p:nvGrpSpPr>
            <p:cNvPr id="483" name="Rectangle 85"/>
            <p:cNvGrpSpPr/>
            <p:nvPr/>
          </p:nvGrpSpPr>
          <p:grpSpPr>
            <a:xfrm>
              <a:off x="8683588" y="3898522"/>
              <a:ext cx="234523" cy="290744"/>
              <a:chOff x="0" y="0"/>
              <a:chExt cx="234521" cy="290743"/>
            </a:xfrm>
          </p:grpSpPr>
          <p:sp>
            <p:nvSpPr>
              <p:cNvPr id="481" name="Rectangle"/>
              <p:cNvSpPr/>
              <p:nvPr/>
            </p:nvSpPr>
            <p:spPr>
              <a:xfrm>
                <a:off x="0" y="-1"/>
                <a:ext cx="234522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82" name="T5"/>
              <p:cNvSpPr txBox="1"/>
              <p:nvPr/>
            </p:nvSpPr>
            <p:spPr>
              <a:xfrm>
                <a:off x="0" y="56471"/>
                <a:ext cx="234522" cy="177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t>T5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51B23DE-EC3B-1048-BB54-0F5766A14AE0}"/>
                </a:ext>
              </a:extLst>
            </p:cNvPr>
            <p:cNvGrpSpPr/>
            <p:nvPr/>
          </p:nvGrpSpPr>
          <p:grpSpPr>
            <a:xfrm>
              <a:off x="8408082" y="4727133"/>
              <a:ext cx="785535" cy="506143"/>
              <a:chOff x="8445104" y="4693513"/>
              <a:chExt cx="785535" cy="506143"/>
            </a:xfrm>
          </p:grpSpPr>
          <p:sp>
            <p:nvSpPr>
              <p:cNvPr id="564" name="Gebogen verbindingslijn 64"/>
              <p:cNvSpPr/>
              <p:nvPr/>
            </p:nvSpPr>
            <p:spPr>
              <a:xfrm rot="5400000">
                <a:off x="8727044" y="4580427"/>
                <a:ext cx="221652" cy="4478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99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ysDot"/>
                <a:miter lim="800000"/>
                <a:tailEnd type="triangle" w="med" len="med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565" name="Rectangle"/>
              <p:cNvSpPr/>
              <p:nvPr/>
            </p:nvSpPr>
            <p:spPr>
              <a:xfrm>
                <a:off x="8445104" y="4915163"/>
                <a:ext cx="337713" cy="284493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0" rIns="36000" bIns="0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H1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68" name="Rectangle"/>
              <p:cNvSpPr/>
              <p:nvPr/>
            </p:nvSpPr>
            <p:spPr>
              <a:xfrm>
                <a:off x="8892926" y="4915162"/>
                <a:ext cx="337713" cy="284493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0" rIns="36000" bIns="0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H2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55" name="Rectangle"/>
            <p:cNvSpPr/>
            <p:nvPr/>
          </p:nvSpPr>
          <p:spPr>
            <a:xfrm>
              <a:off x="8460190" y="3092363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H3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53" name="Rectangle">
              <a:extLst>
                <a:ext uri="{FF2B5EF4-FFF2-40B4-BE49-F238E27FC236}">
                  <a16:creationId xmlns:a16="http://schemas.microsoft.com/office/drawing/2014/main" id="{E5F8102A-3BEE-6744-B1E6-3F0143070221}"/>
                </a:ext>
              </a:extLst>
            </p:cNvPr>
            <p:cNvSpPr/>
            <p:nvPr/>
          </p:nvSpPr>
          <p:spPr>
            <a:xfrm>
              <a:off x="8460190" y="3486978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D1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54" name="Rectangle">
              <a:extLst>
                <a:ext uri="{FF2B5EF4-FFF2-40B4-BE49-F238E27FC236}">
                  <a16:creationId xmlns:a16="http://schemas.microsoft.com/office/drawing/2014/main" id="{CC8117E2-4D35-7042-9904-7B6077C47E1C}"/>
                </a:ext>
              </a:extLst>
            </p:cNvPr>
            <p:cNvSpPr/>
            <p:nvPr/>
          </p:nvSpPr>
          <p:spPr>
            <a:xfrm>
              <a:off x="8460190" y="4356345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M3</a:t>
              </a:r>
              <a:endParaRPr dirty="0">
                <a:solidFill>
                  <a:schemeClr val="tx1"/>
                </a:solidFill>
              </a:endParaRPr>
            </a:p>
          </p:txBody>
        </p:sp>
      </p:grpSp>
      <p:sp>
        <p:nvSpPr>
          <p:cNvPr id="88" name="Rectangle">
            <a:extLst>
              <a:ext uri="{FF2B5EF4-FFF2-40B4-BE49-F238E27FC236}">
                <a16:creationId xmlns:a16="http://schemas.microsoft.com/office/drawing/2014/main" id="{A6198EEA-9E1D-CC45-BB82-7306A1F673B7}"/>
              </a:ext>
            </a:extLst>
          </p:cNvPr>
          <p:cNvSpPr/>
          <p:nvPr/>
        </p:nvSpPr>
        <p:spPr>
          <a:xfrm>
            <a:off x="2193945" y="3051621"/>
            <a:ext cx="1272990" cy="1753388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9" name="B1">
            <a:extLst>
              <a:ext uri="{FF2B5EF4-FFF2-40B4-BE49-F238E27FC236}">
                <a16:creationId xmlns:a16="http://schemas.microsoft.com/office/drawing/2014/main" id="{11AFD02B-8B09-8D40-BD3F-9539E95CF641}"/>
              </a:ext>
            </a:extLst>
          </p:cNvPr>
          <p:cNvSpPr txBox="1"/>
          <p:nvPr/>
        </p:nvSpPr>
        <p:spPr>
          <a:xfrm>
            <a:off x="2193945" y="3051621"/>
            <a:ext cx="127299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72000" tIns="0" rIns="0" bIns="0" numCol="1" anchor="t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r>
              <a:rPr dirty="0"/>
              <a:t>B</a:t>
            </a:r>
            <a:r>
              <a:rPr lang="en-US" dirty="0"/>
              <a:t>0</a:t>
            </a:r>
            <a:endParaRPr dirty="0"/>
          </a:p>
        </p:txBody>
      </p:sp>
      <p:sp>
        <p:nvSpPr>
          <p:cNvPr id="90" name="Rectangle">
            <a:extLst>
              <a:ext uri="{FF2B5EF4-FFF2-40B4-BE49-F238E27FC236}">
                <a16:creationId xmlns:a16="http://schemas.microsoft.com/office/drawing/2014/main" id="{05DDA87F-C85B-7F47-A78A-FEF1C05C9A8C}"/>
              </a:ext>
            </a:extLst>
          </p:cNvPr>
          <p:cNvSpPr/>
          <p:nvPr/>
        </p:nvSpPr>
        <p:spPr>
          <a:xfrm>
            <a:off x="2245099" y="3462592"/>
            <a:ext cx="1176815" cy="962308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 dirty="0"/>
          </a:p>
        </p:txBody>
      </p:sp>
      <p:sp>
        <p:nvSpPr>
          <p:cNvPr id="91" name="D1">
            <a:extLst>
              <a:ext uri="{FF2B5EF4-FFF2-40B4-BE49-F238E27FC236}">
                <a16:creationId xmlns:a16="http://schemas.microsoft.com/office/drawing/2014/main" id="{3DCD4B53-796C-8240-8A91-023AF2260E19}"/>
              </a:ext>
            </a:extLst>
          </p:cNvPr>
          <p:cNvSpPr txBox="1"/>
          <p:nvPr/>
        </p:nvSpPr>
        <p:spPr>
          <a:xfrm>
            <a:off x="2269885" y="3491446"/>
            <a:ext cx="357993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D</a:t>
            </a:r>
            <a:r>
              <a:rPr lang="en-US" dirty="0"/>
              <a:t>0</a:t>
            </a:r>
            <a:endParaRPr dirty="0"/>
          </a:p>
        </p:txBody>
      </p:sp>
      <p:sp>
        <p:nvSpPr>
          <p:cNvPr id="96" name="Rectangle">
            <a:extLst>
              <a:ext uri="{FF2B5EF4-FFF2-40B4-BE49-F238E27FC236}">
                <a16:creationId xmlns:a16="http://schemas.microsoft.com/office/drawing/2014/main" id="{0706DBCE-610E-0443-9126-E71884DC86FD}"/>
              </a:ext>
            </a:extLst>
          </p:cNvPr>
          <p:cNvSpPr/>
          <p:nvPr/>
        </p:nvSpPr>
        <p:spPr>
          <a:xfrm>
            <a:off x="2245099" y="4469824"/>
            <a:ext cx="1176815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97" name="M1">
            <a:extLst>
              <a:ext uri="{FF2B5EF4-FFF2-40B4-BE49-F238E27FC236}">
                <a16:creationId xmlns:a16="http://schemas.microsoft.com/office/drawing/2014/main" id="{F3581B0E-E200-374C-B31D-90BFE6792606}"/>
              </a:ext>
            </a:extLst>
          </p:cNvPr>
          <p:cNvSpPr txBox="1"/>
          <p:nvPr/>
        </p:nvSpPr>
        <p:spPr>
          <a:xfrm>
            <a:off x="2269885" y="4491996"/>
            <a:ext cx="495495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M</a:t>
            </a:r>
            <a:r>
              <a:rPr lang="en-US" dirty="0"/>
              <a:t>0</a:t>
            </a:r>
            <a:endParaRPr dirty="0"/>
          </a:p>
        </p:txBody>
      </p:sp>
      <p:sp>
        <p:nvSpPr>
          <p:cNvPr id="99" name="Rectangle">
            <a:extLst>
              <a:ext uri="{FF2B5EF4-FFF2-40B4-BE49-F238E27FC236}">
                <a16:creationId xmlns:a16="http://schemas.microsoft.com/office/drawing/2014/main" id="{A8DE7AEB-3DA8-AC4F-9244-B58D56A9ADDE}"/>
              </a:ext>
            </a:extLst>
          </p:cNvPr>
          <p:cNvSpPr/>
          <p:nvPr/>
        </p:nvSpPr>
        <p:spPr>
          <a:xfrm>
            <a:off x="2704235" y="3139091"/>
            <a:ext cx="717679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00" name="H1">
            <a:extLst>
              <a:ext uri="{FF2B5EF4-FFF2-40B4-BE49-F238E27FC236}">
                <a16:creationId xmlns:a16="http://schemas.microsoft.com/office/drawing/2014/main" id="{E91DE5FB-C476-0640-B885-3E394B84BBE1}"/>
              </a:ext>
            </a:extLst>
          </p:cNvPr>
          <p:cNvSpPr txBox="1"/>
          <p:nvPr/>
        </p:nvSpPr>
        <p:spPr>
          <a:xfrm>
            <a:off x="2712947" y="3161263"/>
            <a:ext cx="285244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H</a:t>
            </a:r>
            <a:r>
              <a:rPr lang="en-US" dirty="0"/>
              <a:t>0</a:t>
            </a:r>
            <a:endParaRPr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B2FAF4-FED2-7649-ADFD-2A865162AF51}"/>
              </a:ext>
            </a:extLst>
          </p:cNvPr>
          <p:cNvSpPr txBox="1"/>
          <p:nvPr/>
        </p:nvSpPr>
        <p:spPr>
          <a:xfrm>
            <a:off x="2456953" y="3767830"/>
            <a:ext cx="832918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(genesis)</a:t>
            </a:r>
          </a:p>
        </p:txBody>
      </p:sp>
      <p:cxnSp>
        <p:nvCxnSpPr>
          <p:cNvPr id="58" name="Elbow Connector 57">
            <a:extLst>
              <a:ext uri="{FF2B5EF4-FFF2-40B4-BE49-F238E27FC236}">
                <a16:creationId xmlns:a16="http://schemas.microsoft.com/office/drawing/2014/main" id="{02F716AA-2E8D-5049-AD5D-65DB9CF296D3}"/>
              </a:ext>
            </a:extLst>
          </p:cNvPr>
          <p:cNvCxnSpPr>
            <a:cxnSpLocks/>
          </p:cNvCxnSpPr>
          <p:nvPr/>
        </p:nvCxnSpPr>
        <p:spPr>
          <a:xfrm rot="10800000">
            <a:off x="3225615" y="3128895"/>
            <a:ext cx="1054575" cy="6350"/>
          </a:xfrm>
          <a:prstGeom prst="bentConnector4">
            <a:avLst>
              <a:gd name="adj1" fmla="val -850"/>
              <a:gd name="adj2" fmla="val 3700000"/>
            </a:avLst>
          </a:prstGeom>
          <a:noFill/>
          <a:ln w="12700" cap="flat">
            <a:solidFill>
              <a:schemeClr val="tx1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2" name="Elbow Connector 171">
            <a:extLst>
              <a:ext uri="{FF2B5EF4-FFF2-40B4-BE49-F238E27FC236}">
                <a16:creationId xmlns:a16="http://schemas.microsoft.com/office/drawing/2014/main" id="{25BD4AEE-F578-F948-BF57-245B4A674D5B}"/>
              </a:ext>
            </a:extLst>
          </p:cNvPr>
          <p:cNvCxnSpPr>
            <a:cxnSpLocks/>
          </p:cNvCxnSpPr>
          <p:nvPr/>
        </p:nvCxnSpPr>
        <p:spPr>
          <a:xfrm rot="10800000">
            <a:off x="4642429" y="3128895"/>
            <a:ext cx="1054575" cy="6350"/>
          </a:xfrm>
          <a:prstGeom prst="bentConnector4">
            <a:avLst>
              <a:gd name="adj1" fmla="val -850"/>
              <a:gd name="adj2" fmla="val 3700000"/>
            </a:avLst>
          </a:prstGeom>
          <a:noFill/>
          <a:ln w="12700" cap="flat">
            <a:solidFill>
              <a:schemeClr val="tx1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3" name="Elbow Connector 172">
            <a:extLst>
              <a:ext uri="{FF2B5EF4-FFF2-40B4-BE49-F238E27FC236}">
                <a16:creationId xmlns:a16="http://schemas.microsoft.com/office/drawing/2014/main" id="{F91FC3D3-58C0-EA4E-844A-01D570BCD77A}"/>
              </a:ext>
            </a:extLst>
          </p:cNvPr>
          <p:cNvCxnSpPr>
            <a:cxnSpLocks/>
          </p:cNvCxnSpPr>
          <p:nvPr/>
        </p:nvCxnSpPr>
        <p:spPr>
          <a:xfrm rot="10800000">
            <a:off x="6059243" y="3128895"/>
            <a:ext cx="1054575" cy="6350"/>
          </a:xfrm>
          <a:prstGeom prst="bentConnector4">
            <a:avLst>
              <a:gd name="adj1" fmla="val -850"/>
              <a:gd name="adj2" fmla="val 3700000"/>
            </a:avLst>
          </a:prstGeom>
          <a:noFill/>
          <a:ln w="12700" cap="flat">
            <a:solidFill>
              <a:schemeClr val="tx1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80686618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Rectangle 6"/>
          <p:cNvSpPr/>
          <p:nvPr/>
        </p:nvSpPr>
        <p:spPr>
          <a:xfrm>
            <a:off x="1803978" y="1803810"/>
            <a:ext cx="8943280" cy="4025593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11D2CD7-DD7C-5546-B654-9C5AE891E7A8}"/>
              </a:ext>
            </a:extLst>
          </p:cNvPr>
          <p:cNvGrpSpPr/>
          <p:nvPr/>
        </p:nvGrpSpPr>
        <p:grpSpPr>
          <a:xfrm>
            <a:off x="1897324" y="2411886"/>
            <a:ext cx="8756587" cy="2809440"/>
            <a:chOff x="1883663" y="2204207"/>
            <a:chExt cx="8756587" cy="2809440"/>
          </a:xfrm>
        </p:grpSpPr>
        <p:sp>
          <p:nvSpPr>
            <p:cNvPr id="16" name="Can 15">
              <a:extLst>
                <a:ext uri="{FF2B5EF4-FFF2-40B4-BE49-F238E27FC236}">
                  <a16:creationId xmlns:a16="http://schemas.microsoft.com/office/drawing/2014/main" id="{694C10B8-6E4C-274A-9957-F0921C119457}"/>
                </a:ext>
              </a:extLst>
            </p:cNvPr>
            <p:cNvSpPr/>
            <p:nvPr/>
          </p:nvSpPr>
          <p:spPr>
            <a:xfrm>
              <a:off x="1883663" y="2763046"/>
              <a:ext cx="5441123" cy="2107119"/>
            </a:xfrm>
            <a:prstGeom prst="can">
              <a:avLst/>
            </a:prstGeom>
            <a:solidFill>
              <a:srgbClr val="4C8FC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0" rIns="45719" bIns="180000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b="1" dirty="0">
                <a:solidFill>
                  <a:schemeClr val="bg1"/>
                </a:solidFill>
              </a:endParaRP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b="1" dirty="0">
                <a:solidFill>
                  <a:schemeClr val="bg1"/>
                </a:solidFill>
              </a:endParaRP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644" name="Rectangle"/>
            <p:cNvSpPr/>
            <p:nvPr/>
          </p:nvSpPr>
          <p:spPr>
            <a:xfrm>
              <a:off x="1978962" y="3417955"/>
              <a:ext cx="2699309" cy="381944"/>
            </a:xfrm>
            <a:prstGeom prst="rect">
              <a:avLst/>
            </a:prstGeom>
            <a:solidFill>
              <a:srgbClr val="FFF3CC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108000" tIns="288000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{key=CAR1, value=Audi} </a:t>
              </a:r>
              <a:r>
                <a:rPr lang="en-GB" sz="1400" b="1" dirty="0">
                  <a:solidFill>
                    <a:srgbClr val="FF0000"/>
                  </a:solidFill>
                </a:rPr>
                <a:t>version=0</a:t>
              </a:r>
              <a:r>
                <a:rPr lang="en-GB" sz="1400" dirty="0">
                  <a:solidFill>
                    <a:srgbClr val="FF0000"/>
                  </a:solidFill>
                </a:rPr>
                <a:t> </a:t>
              </a:r>
              <a:endParaRPr lang="en-US" sz="1400" dirty="0">
                <a:solidFill>
                  <a:schemeClr val="tx1"/>
                </a:solidFill>
              </a:endParaRPr>
            </a:p>
            <a:p>
              <a:pPr>
                <a:defRPr>
                  <a:solidFill>
                    <a:srgbClr val="FFFFFF"/>
                  </a:solidFill>
                </a:defRPr>
              </a:pPr>
              <a:endParaRPr dirty="0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823D0260-5FEE-3A42-9E82-BECBDFED277B}"/>
                </a:ext>
              </a:extLst>
            </p:cNvPr>
            <p:cNvSpPr txBox="1"/>
            <p:nvPr/>
          </p:nvSpPr>
          <p:spPr>
            <a:xfrm>
              <a:off x="6122417" y="4279518"/>
              <a:ext cx="371253" cy="461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W</a:t>
              </a:r>
            </a:p>
          </p:txBody>
        </p:sp>
        <p:sp>
          <p:nvSpPr>
            <p:cNvPr id="9" name="Rectangle">
              <a:extLst>
                <a:ext uri="{FF2B5EF4-FFF2-40B4-BE49-F238E27FC236}">
                  <a16:creationId xmlns:a16="http://schemas.microsoft.com/office/drawing/2014/main" id="{7C2E7EE7-37A4-AB47-ABC2-927643C30C5A}"/>
                </a:ext>
              </a:extLst>
            </p:cNvPr>
            <p:cNvSpPr/>
            <p:nvPr/>
          </p:nvSpPr>
          <p:spPr>
            <a:xfrm>
              <a:off x="1978962" y="3897574"/>
              <a:ext cx="5196537" cy="381944"/>
            </a:xfrm>
            <a:prstGeom prst="rect">
              <a:avLst/>
            </a:prstGeom>
            <a:solidFill>
              <a:srgbClr val="FFF3CC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108000" tIns="288000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{key= CAR2, value = {type: BMW, color: red, owner: Jane}} </a:t>
              </a:r>
              <a:r>
                <a:rPr lang="en-GB" sz="1400" b="1" dirty="0">
                  <a:solidFill>
                    <a:srgbClr val="FF0000"/>
                  </a:solidFill>
                </a:rPr>
                <a:t>version=0</a:t>
              </a:r>
              <a:r>
                <a:rPr lang="en-GB" sz="1400" dirty="0">
                  <a:solidFill>
                    <a:srgbClr val="FF0000"/>
                  </a:solidFill>
                </a:rPr>
                <a:t> </a:t>
              </a:r>
              <a:endParaRPr lang="en-US" sz="1400" dirty="0">
                <a:solidFill>
                  <a:schemeClr val="tx1"/>
                </a:solidFill>
              </a:endParaRPr>
            </a:p>
            <a:p>
              <a:pPr>
                <a:defRPr>
                  <a:solidFill>
                    <a:srgbClr val="FFFFFF"/>
                  </a:solidFill>
                </a:defRPr>
              </a:pPr>
              <a:endParaRPr dirty="0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243EF29-EEA3-724C-A190-F90601145BD3}"/>
                </a:ext>
              </a:extLst>
            </p:cNvPr>
            <p:cNvGrpSpPr/>
            <p:nvPr/>
          </p:nvGrpSpPr>
          <p:grpSpPr>
            <a:xfrm>
              <a:off x="7431793" y="2204207"/>
              <a:ext cx="3208457" cy="2809440"/>
              <a:chOff x="7428668" y="2792245"/>
              <a:chExt cx="3208457" cy="2809440"/>
            </a:xfrm>
          </p:grpSpPr>
          <p:graphicFrame>
            <p:nvGraphicFramePr>
              <p:cNvPr id="647" name="Table 53"/>
              <p:cNvGraphicFramePr/>
              <p:nvPr>
                <p:extLst>
                  <p:ext uri="{D42A27DB-BD31-4B8C-83A1-F6EECF244321}">
                    <p14:modId xmlns:p14="http://schemas.microsoft.com/office/powerpoint/2010/main" val="3586406801"/>
                  </p:ext>
                </p:extLst>
              </p:nvPr>
            </p:nvGraphicFramePr>
            <p:xfrm>
              <a:off x="7428668" y="2792245"/>
              <a:ext cx="3208457" cy="2809440"/>
            </p:xfrm>
            <a:graphic>
              <a:graphicData uri="http://schemas.openxmlformats.org/drawingml/2006/table">
                <a:tbl>
                  <a:tblPr>
                    <a:tableStyleId>{4C3C2611-4C71-4FC5-86AE-919BDF0F9419}</a:tableStyleId>
                  </a:tblPr>
                  <a:tblGrid>
                    <a:gridCol w="166453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4392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508529">
                    <a:tc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Ledger w</a:t>
                          </a:r>
                          <a:r>
                            <a:rPr sz="1200" dirty="0"/>
                            <a:t>orld state</a:t>
                          </a:r>
                        </a:p>
                      </a:txBody>
                      <a:tcPr marL="45720" marR="45720" marT="216000" marB="21600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6719">
                    <a:tc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A ledger state with </a:t>
                          </a:r>
                          <a:r>
                            <a:rPr lang="en-US" sz="1200" b="1" dirty="0"/>
                            <a:t>key=K</a:t>
                          </a:r>
                          <a:r>
                            <a:rPr lang="en-US" sz="1200" dirty="0"/>
                            <a:t>. It contains a set of facts expressed as a simple value, </a:t>
                          </a:r>
                          <a:r>
                            <a:rPr lang="en-US" sz="1200" b="1" dirty="0"/>
                            <a:t>V</a:t>
                          </a:r>
                          <a:r>
                            <a:rPr lang="en-US" sz="1200" dirty="0"/>
                            <a:t>.  The state is at version 0.</a:t>
                          </a:r>
                          <a:endParaRPr sz="1200"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6719">
                    <a:tc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 sz="1800"/>
                          </a:pPr>
                          <a:r>
                            <a:rPr lang="en-US" sz="1200" dirty="0"/>
                            <a:t>A ledger state with </a:t>
                          </a:r>
                          <a:r>
                            <a:rPr lang="en-US" sz="1200" b="1" dirty="0"/>
                            <a:t>key=K</a:t>
                          </a:r>
                          <a:r>
                            <a:rPr lang="en-US" sz="1200" dirty="0"/>
                            <a:t>. It contains a set of facts expressed as a set of key-value pairs {</a:t>
                          </a:r>
                          <a:r>
                            <a:rPr lang="en-US" sz="1200" b="1" dirty="0"/>
                            <a:t>KV}.</a:t>
                          </a:r>
                          <a:r>
                            <a:rPr lang="en-US" sz="1200" b="0" dirty="0"/>
                            <a:t> The state is at version 0.</a:t>
                          </a:r>
                          <a:endParaRPr lang="en-US" sz="1200" dirty="0"/>
                        </a:p>
                      </a:txBody>
                      <a:tcPr marL="45720" marR="45720" anchor="ctr" horzOverflow="overflow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96919487"/>
                      </a:ext>
                    </a:extLst>
                  </a:tr>
                </a:tbl>
              </a:graphicData>
            </a:graphic>
          </p:graphicFrame>
          <p:sp>
            <p:nvSpPr>
              <p:cNvPr id="648" name="Rectangle 7"/>
              <p:cNvSpPr/>
              <p:nvPr/>
            </p:nvSpPr>
            <p:spPr>
              <a:xfrm>
                <a:off x="7614025" y="3693829"/>
                <a:ext cx="1278536" cy="446588"/>
              </a:xfrm>
              <a:prstGeom prst="rect">
                <a:avLst/>
              </a:prstGeom>
              <a:solidFill>
                <a:srgbClr val="FFF3CC"/>
              </a:solidFill>
              <a:ln w="12700">
                <a:solidFill>
                  <a:srgbClr val="00488F"/>
                </a:solidFill>
                <a:miter/>
              </a:ln>
            </p:spPr>
            <p:txBody>
              <a:bodyPr lIns="45719" rIns="45719" anchor="ctr"/>
              <a:lstStyle/>
              <a:p>
                <a:pPr>
                  <a:defRPr sz="1200">
                    <a:solidFill>
                      <a:srgbClr val="00488F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{key=</a:t>
                </a:r>
                <a:r>
                  <a:rPr lang="en-US" b="1" dirty="0">
                    <a:solidFill>
                      <a:schemeClr val="tx1"/>
                    </a:solidFill>
                  </a:rPr>
                  <a:t>K</a:t>
                </a:r>
                <a:r>
                  <a:rPr lang="en-US" dirty="0">
                    <a:solidFill>
                      <a:schemeClr val="tx1"/>
                    </a:solidFill>
                  </a:rPr>
                  <a:t>, value = </a:t>
                </a:r>
                <a:r>
                  <a:rPr lang="en-US" b="1" dirty="0">
                    <a:solidFill>
                      <a:schemeClr val="tx1"/>
                    </a:solidFill>
                  </a:rPr>
                  <a:t>V</a:t>
                </a:r>
                <a:r>
                  <a:rPr lang="en-US" dirty="0">
                    <a:solidFill>
                      <a:schemeClr val="tx1"/>
                    </a:solidFill>
                  </a:rPr>
                  <a:t> }</a:t>
                </a:r>
              </a:p>
              <a:p>
                <a:pPr algn="ctr">
                  <a:defRPr sz="1200">
                    <a:solidFill>
                      <a:srgbClr val="00488F"/>
                    </a:solidFill>
                  </a:defRPr>
                </a:pPr>
                <a:r>
                  <a:rPr lang="en-GB" sz="1200" b="1" dirty="0">
                    <a:solidFill>
                      <a:srgbClr val="FF0000"/>
                    </a:solidFill>
                  </a:rPr>
                  <a:t>version=0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Can 16">
                <a:extLst>
                  <a:ext uri="{FF2B5EF4-FFF2-40B4-BE49-F238E27FC236}">
                    <a16:creationId xmlns:a16="http://schemas.microsoft.com/office/drawing/2014/main" id="{36CE1656-46D4-3B42-BF4C-018EBA9CAD64}"/>
                  </a:ext>
                </a:extLst>
              </p:cNvPr>
              <p:cNvSpPr/>
              <p:nvPr/>
            </p:nvSpPr>
            <p:spPr>
              <a:xfrm>
                <a:off x="7990291" y="2869805"/>
                <a:ext cx="526013" cy="458137"/>
              </a:xfrm>
              <a:prstGeom prst="can">
                <a:avLst/>
              </a:prstGeom>
              <a:solidFill>
                <a:srgbClr val="4C8FC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36000" rIns="45719" bIns="36000" numCol="1" spcCol="38100" rtlCol="0" anchor="ctr">
                <a:sp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b="1" dirty="0">
                    <a:solidFill>
                      <a:schemeClr val="bg1"/>
                    </a:solidFill>
                  </a:rPr>
                  <a:t>W</a:t>
                </a:r>
              </a:p>
            </p:txBody>
          </p:sp>
          <p:sp>
            <p:nvSpPr>
              <p:cNvPr id="10" name="Rectangle 7">
                <a:extLst>
                  <a:ext uri="{FF2B5EF4-FFF2-40B4-BE49-F238E27FC236}">
                    <a16:creationId xmlns:a16="http://schemas.microsoft.com/office/drawing/2014/main" id="{A5FD264D-4812-5748-8994-40C032D0E82F}"/>
                  </a:ext>
                </a:extLst>
              </p:cNvPr>
              <p:cNvSpPr/>
              <p:nvPr/>
            </p:nvSpPr>
            <p:spPr>
              <a:xfrm>
                <a:off x="7495152" y="4804681"/>
                <a:ext cx="1516281" cy="446588"/>
              </a:xfrm>
              <a:prstGeom prst="rect">
                <a:avLst/>
              </a:prstGeom>
              <a:solidFill>
                <a:srgbClr val="FFF3CC"/>
              </a:solidFill>
              <a:ln w="12700">
                <a:solidFill>
                  <a:srgbClr val="00488F"/>
                </a:solidFill>
                <a:miter/>
              </a:ln>
            </p:spPr>
            <p:txBody>
              <a:bodyPr lIns="45719" rIns="45719" anchor="ctr"/>
              <a:lstStyle/>
              <a:p>
                <a:pPr>
                  <a:defRPr sz="1200">
                    <a:solidFill>
                      <a:srgbClr val="00488F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{key=</a:t>
                </a:r>
                <a:r>
                  <a:rPr lang="en-US" b="1" dirty="0">
                    <a:solidFill>
                      <a:schemeClr val="tx1"/>
                    </a:solidFill>
                  </a:rPr>
                  <a:t>K</a:t>
                </a:r>
                <a:r>
                  <a:rPr lang="en-US" dirty="0">
                    <a:solidFill>
                      <a:schemeClr val="tx1"/>
                    </a:solidFill>
                  </a:rPr>
                  <a:t>, value = {</a:t>
                </a:r>
                <a:r>
                  <a:rPr lang="en-US" b="1" dirty="0">
                    <a:solidFill>
                      <a:schemeClr val="tx1"/>
                    </a:solidFill>
                  </a:rPr>
                  <a:t>KV</a:t>
                </a:r>
                <a:r>
                  <a:rPr lang="en-US" dirty="0">
                    <a:solidFill>
                      <a:schemeClr val="tx1"/>
                    </a:solidFill>
                  </a:rPr>
                  <a:t>} }</a:t>
                </a:r>
              </a:p>
              <a:p>
                <a:pPr algn="ctr">
                  <a:defRPr sz="1200">
                    <a:solidFill>
                      <a:srgbClr val="00488F"/>
                    </a:solidFill>
                  </a:defRPr>
                </a:pPr>
                <a:r>
                  <a:rPr lang="en-GB" sz="1200" b="1" dirty="0">
                    <a:solidFill>
                      <a:srgbClr val="FF0000"/>
                    </a:solidFill>
                  </a:rPr>
                  <a:t>version=0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6516B22B-C8AC-764C-92E4-8201E90CC6C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95325" y="728662"/>
            <a:ext cx="10801350" cy="1303232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3600"/>
            </a:lvl1pPr>
          </a:lstStyle>
          <a:p>
            <a:r>
              <a:rPr lang="en-US" dirty="0"/>
              <a:t>Diagram 3</a:t>
            </a:r>
            <a:endParaRPr dirty="0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Title 1"/>
          <p:cNvSpPr txBox="1">
            <a:spLocks noGrp="1"/>
          </p:cNvSpPr>
          <p:nvPr>
            <p:ph type="title"/>
          </p:nvPr>
        </p:nvSpPr>
        <p:spPr>
          <a:xfrm>
            <a:off x="695325" y="728662"/>
            <a:ext cx="10801350" cy="1303232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3600"/>
            </a:lvl1pPr>
          </a:lstStyle>
          <a:p>
            <a:r>
              <a:rPr lang="en-US" dirty="0"/>
              <a:t>Diagram 4</a:t>
            </a:r>
            <a:endParaRPr dirty="0"/>
          </a:p>
        </p:txBody>
      </p:sp>
      <p:sp>
        <p:nvSpPr>
          <p:cNvPr id="576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835400" y="6404290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635" name="Rectangle 25"/>
          <p:cNvSpPr/>
          <p:nvPr/>
        </p:nvSpPr>
        <p:spPr>
          <a:xfrm>
            <a:off x="1803978" y="1803810"/>
            <a:ext cx="8943280" cy="4025593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9F3A183-08CD-4D4C-848F-0B0D01D30A6F}"/>
              </a:ext>
            </a:extLst>
          </p:cNvPr>
          <p:cNvGrpSpPr/>
          <p:nvPr/>
        </p:nvGrpSpPr>
        <p:grpSpPr>
          <a:xfrm>
            <a:off x="2130728" y="2622690"/>
            <a:ext cx="8289780" cy="2394427"/>
            <a:chOff x="2225702" y="2617709"/>
            <a:chExt cx="8289780" cy="2394427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29554440-447F-BD4D-BCEC-A7C4786E80A8}"/>
                </a:ext>
              </a:extLst>
            </p:cNvPr>
            <p:cNvGrpSpPr/>
            <p:nvPr/>
          </p:nvGrpSpPr>
          <p:grpSpPr>
            <a:xfrm>
              <a:off x="2225702" y="2923088"/>
              <a:ext cx="1272990" cy="1753388"/>
              <a:chOff x="2225702" y="2923088"/>
              <a:chExt cx="1272990" cy="1753388"/>
            </a:xfrm>
          </p:grpSpPr>
          <p:sp>
            <p:nvSpPr>
              <p:cNvPr id="66" name="Rectangle">
                <a:extLst>
                  <a:ext uri="{FF2B5EF4-FFF2-40B4-BE49-F238E27FC236}">
                    <a16:creationId xmlns:a16="http://schemas.microsoft.com/office/drawing/2014/main" id="{394D78C6-9E91-1444-A8CE-C80DEE608B4A}"/>
                  </a:ext>
                </a:extLst>
              </p:cNvPr>
              <p:cNvSpPr/>
              <p:nvPr/>
            </p:nvSpPr>
            <p:spPr>
              <a:xfrm>
                <a:off x="2225702" y="2923088"/>
                <a:ext cx="1272990" cy="1753388"/>
              </a:xfrm>
              <a:prstGeom prst="rect">
                <a:avLst/>
              </a:prstGeom>
              <a:solidFill>
                <a:srgbClr val="0070C0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67" name="B1">
                <a:extLst>
                  <a:ext uri="{FF2B5EF4-FFF2-40B4-BE49-F238E27FC236}">
                    <a16:creationId xmlns:a16="http://schemas.microsoft.com/office/drawing/2014/main" id="{A4D31FBE-3B98-E949-9FD4-D0C1F7E7EFFE}"/>
                  </a:ext>
                </a:extLst>
              </p:cNvPr>
              <p:cNvSpPr txBox="1"/>
              <p:nvPr/>
            </p:nvSpPr>
            <p:spPr>
              <a:xfrm>
                <a:off x="2225702" y="2923088"/>
                <a:ext cx="1272990" cy="2462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72000" tIns="0" rIns="0" bIns="0" numCol="1" anchor="t">
                <a:spAutoFit/>
              </a:bodyPr>
              <a:lstStyle>
                <a:lvl1pPr>
                  <a:defRPr sz="1600">
                    <a:solidFill>
                      <a:srgbClr val="FFFFFF"/>
                    </a:solidFill>
                  </a:defRPr>
                </a:lvl1pPr>
              </a:lstStyle>
              <a:p>
                <a:r>
                  <a:rPr dirty="0"/>
                  <a:t>B</a:t>
                </a:r>
                <a:r>
                  <a:rPr lang="en-US" dirty="0"/>
                  <a:t>2</a:t>
                </a:r>
                <a:endParaRPr dirty="0"/>
              </a:p>
            </p:txBody>
          </p:sp>
          <p:sp>
            <p:nvSpPr>
              <p:cNvPr id="68" name="Rectangle">
                <a:extLst>
                  <a:ext uri="{FF2B5EF4-FFF2-40B4-BE49-F238E27FC236}">
                    <a16:creationId xmlns:a16="http://schemas.microsoft.com/office/drawing/2014/main" id="{7DDBACFE-D4BD-3345-9BAD-4B8131397F58}"/>
                  </a:ext>
                </a:extLst>
              </p:cNvPr>
              <p:cNvSpPr/>
              <p:nvPr/>
            </p:nvSpPr>
            <p:spPr>
              <a:xfrm>
                <a:off x="2276856" y="3334059"/>
                <a:ext cx="1176815" cy="962308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69" name="D1">
                <a:extLst>
                  <a:ext uri="{FF2B5EF4-FFF2-40B4-BE49-F238E27FC236}">
                    <a16:creationId xmlns:a16="http://schemas.microsoft.com/office/drawing/2014/main" id="{06E2D567-C3D5-DA46-AC04-C6D21AFD9240}"/>
                  </a:ext>
                </a:extLst>
              </p:cNvPr>
              <p:cNvSpPr txBox="1"/>
              <p:nvPr/>
            </p:nvSpPr>
            <p:spPr>
              <a:xfrm>
                <a:off x="2301642" y="3362913"/>
                <a:ext cx="357993" cy="246221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6000" tIns="0" rIns="0" bIns="0" numCol="1" anchor="t">
                <a:spAutoFit/>
              </a:bodyPr>
              <a:lstStyle>
                <a:lvl1pPr>
                  <a:defRPr sz="16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D</a:t>
                </a:r>
                <a:r>
                  <a:rPr lang="en-US" dirty="0"/>
                  <a:t>2</a:t>
                </a:r>
                <a:endParaRPr dirty="0"/>
              </a:p>
            </p:txBody>
          </p:sp>
          <p:sp>
            <p:nvSpPr>
              <p:cNvPr id="70" name="Rectangle">
                <a:extLst>
                  <a:ext uri="{FF2B5EF4-FFF2-40B4-BE49-F238E27FC236}">
                    <a16:creationId xmlns:a16="http://schemas.microsoft.com/office/drawing/2014/main" id="{C77C9E85-694D-4E4F-BFEA-C543467F971B}"/>
                  </a:ext>
                </a:extLst>
              </p:cNvPr>
              <p:cNvSpPr/>
              <p:nvPr/>
            </p:nvSpPr>
            <p:spPr>
              <a:xfrm>
                <a:off x="2330218" y="3669549"/>
                <a:ext cx="234527" cy="290748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71" name="T1">
                <a:extLst>
                  <a:ext uri="{FF2B5EF4-FFF2-40B4-BE49-F238E27FC236}">
                    <a16:creationId xmlns:a16="http://schemas.microsoft.com/office/drawing/2014/main" id="{EAD11BCE-BD43-3E42-AA22-D1AAC90B1BA4}"/>
                  </a:ext>
                </a:extLst>
              </p:cNvPr>
              <p:cNvSpPr txBox="1"/>
              <p:nvPr/>
            </p:nvSpPr>
            <p:spPr>
              <a:xfrm>
                <a:off x="2330218" y="3722591"/>
                <a:ext cx="234527" cy="18466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5</a:t>
                </a:r>
                <a:endParaRPr dirty="0"/>
              </a:p>
            </p:txBody>
          </p:sp>
          <p:grpSp>
            <p:nvGrpSpPr>
              <p:cNvPr id="72" name="Rectangle 46">
                <a:extLst>
                  <a:ext uri="{FF2B5EF4-FFF2-40B4-BE49-F238E27FC236}">
                    <a16:creationId xmlns:a16="http://schemas.microsoft.com/office/drawing/2014/main" id="{3D7F7A86-EEC9-D246-B907-8BACDB38321B}"/>
                  </a:ext>
                </a:extLst>
              </p:cNvPr>
              <p:cNvGrpSpPr/>
              <p:nvPr/>
            </p:nvGrpSpPr>
            <p:grpSpPr>
              <a:xfrm>
                <a:off x="2608739" y="3669549"/>
                <a:ext cx="234526" cy="290748"/>
                <a:chOff x="-1" y="-1"/>
                <a:chExt cx="234525" cy="290745"/>
              </a:xfrm>
            </p:grpSpPr>
            <p:sp>
              <p:nvSpPr>
                <p:cNvPr id="95" name="Rectangle">
                  <a:extLst>
                    <a:ext uri="{FF2B5EF4-FFF2-40B4-BE49-F238E27FC236}">
                      <a16:creationId xmlns:a16="http://schemas.microsoft.com/office/drawing/2014/main" id="{98F70FF1-8B06-3B40-9FAF-C0D667741A79}"/>
                    </a:ext>
                  </a:extLst>
                </p:cNvPr>
                <p:cNvSpPr/>
                <p:nvPr/>
              </p:nvSpPr>
              <p:spPr>
                <a:xfrm>
                  <a:off x="-1" y="-1"/>
                  <a:ext cx="234525" cy="290745"/>
                </a:xfrm>
                <a:prstGeom prst="rect">
                  <a:avLst/>
                </a:prstGeom>
                <a:solidFill>
                  <a:srgbClr val="FFF2CC"/>
                </a:solidFill>
                <a:ln w="12700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sz="1200">
                      <a:solidFill>
                        <a:srgbClr val="002060"/>
                      </a:solidFill>
                    </a:defRPr>
                  </a:pPr>
                  <a:endParaRPr/>
                </a:p>
              </p:txBody>
            </p:sp>
            <p:sp>
              <p:nvSpPr>
                <p:cNvPr id="96" name="T2">
                  <a:extLst>
                    <a:ext uri="{FF2B5EF4-FFF2-40B4-BE49-F238E27FC236}">
                      <a16:creationId xmlns:a16="http://schemas.microsoft.com/office/drawing/2014/main" id="{A5A9EEB0-33DE-DF41-98F7-1938699312CC}"/>
                    </a:ext>
                  </a:extLst>
                </p:cNvPr>
                <p:cNvSpPr txBox="1"/>
                <p:nvPr/>
              </p:nvSpPr>
              <p:spPr>
                <a:xfrm>
                  <a:off x="-1" y="53040"/>
                  <a:ext cx="234525" cy="18466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spAutoFit/>
                </a:bodyPr>
                <a:lstStyle>
                  <a:lvl1pPr algn="ctr">
                    <a:defRPr sz="1200">
                      <a:solidFill>
                        <a:srgbClr val="002060"/>
                      </a:solidFill>
                    </a:defRPr>
                  </a:lvl1pPr>
                </a:lstStyle>
                <a:p>
                  <a:r>
                    <a:rPr dirty="0"/>
                    <a:t>T</a:t>
                  </a:r>
                  <a:r>
                    <a:rPr lang="en-US" dirty="0"/>
                    <a:t>6</a:t>
                  </a:r>
                  <a:endParaRPr dirty="0"/>
                </a:p>
              </p:txBody>
            </p:sp>
          </p:grpSp>
          <p:grpSp>
            <p:nvGrpSpPr>
              <p:cNvPr id="73" name="Rectangle 47">
                <a:extLst>
                  <a:ext uri="{FF2B5EF4-FFF2-40B4-BE49-F238E27FC236}">
                    <a16:creationId xmlns:a16="http://schemas.microsoft.com/office/drawing/2014/main" id="{7810CAB4-CBE3-7E41-81FF-EDA2A765600A}"/>
                  </a:ext>
                </a:extLst>
              </p:cNvPr>
              <p:cNvGrpSpPr/>
              <p:nvPr/>
            </p:nvGrpSpPr>
            <p:grpSpPr>
              <a:xfrm>
                <a:off x="2887260" y="3669549"/>
                <a:ext cx="234526" cy="290748"/>
                <a:chOff x="-1" y="-1"/>
                <a:chExt cx="234525" cy="290745"/>
              </a:xfrm>
            </p:grpSpPr>
            <p:sp>
              <p:nvSpPr>
                <p:cNvPr id="93" name="Rectangle">
                  <a:extLst>
                    <a:ext uri="{FF2B5EF4-FFF2-40B4-BE49-F238E27FC236}">
                      <a16:creationId xmlns:a16="http://schemas.microsoft.com/office/drawing/2014/main" id="{69D51A30-6CE9-6B4A-9FE6-38C059398E3D}"/>
                    </a:ext>
                  </a:extLst>
                </p:cNvPr>
                <p:cNvSpPr/>
                <p:nvPr/>
              </p:nvSpPr>
              <p:spPr>
                <a:xfrm>
                  <a:off x="-1" y="-1"/>
                  <a:ext cx="234525" cy="290745"/>
                </a:xfrm>
                <a:prstGeom prst="rect">
                  <a:avLst/>
                </a:prstGeom>
                <a:solidFill>
                  <a:srgbClr val="FFF2CC"/>
                </a:solidFill>
                <a:ln w="12700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sz="1200">
                      <a:solidFill>
                        <a:srgbClr val="002060"/>
                      </a:solidFill>
                    </a:defRPr>
                  </a:pPr>
                  <a:endParaRPr/>
                </a:p>
              </p:txBody>
            </p:sp>
            <p:sp>
              <p:nvSpPr>
                <p:cNvPr id="94" name="T3">
                  <a:extLst>
                    <a:ext uri="{FF2B5EF4-FFF2-40B4-BE49-F238E27FC236}">
                      <a16:creationId xmlns:a16="http://schemas.microsoft.com/office/drawing/2014/main" id="{E8759D28-DDD7-F447-A7DB-3BAC394ABB30}"/>
                    </a:ext>
                  </a:extLst>
                </p:cNvPr>
                <p:cNvSpPr txBox="1"/>
                <p:nvPr/>
              </p:nvSpPr>
              <p:spPr>
                <a:xfrm>
                  <a:off x="-1" y="53040"/>
                  <a:ext cx="234525" cy="18466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spAutoFit/>
                </a:bodyPr>
                <a:lstStyle>
                  <a:lvl1pPr algn="ctr">
                    <a:defRPr sz="1200">
                      <a:solidFill>
                        <a:srgbClr val="002060"/>
                      </a:solidFill>
                    </a:defRPr>
                  </a:lvl1pPr>
                </a:lstStyle>
                <a:p>
                  <a:r>
                    <a:rPr dirty="0"/>
                    <a:t>T</a:t>
                  </a:r>
                  <a:r>
                    <a:rPr lang="en-US" dirty="0"/>
                    <a:t>7</a:t>
                  </a:r>
                  <a:endParaRPr dirty="0"/>
                </a:p>
              </p:txBody>
            </p:sp>
          </p:grpSp>
          <p:sp>
            <p:nvSpPr>
              <p:cNvPr id="74" name="Rectangle">
                <a:extLst>
                  <a:ext uri="{FF2B5EF4-FFF2-40B4-BE49-F238E27FC236}">
                    <a16:creationId xmlns:a16="http://schemas.microsoft.com/office/drawing/2014/main" id="{62C6B17E-6253-1946-BEA5-3855F667D4D9}"/>
                  </a:ext>
                </a:extLst>
              </p:cNvPr>
              <p:cNvSpPr/>
              <p:nvPr/>
            </p:nvSpPr>
            <p:spPr>
              <a:xfrm>
                <a:off x="2276856" y="4341291"/>
                <a:ext cx="1176815" cy="290566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75" name="M1">
                <a:extLst>
                  <a:ext uri="{FF2B5EF4-FFF2-40B4-BE49-F238E27FC236}">
                    <a16:creationId xmlns:a16="http://schemas.microsoft.com/office/drawing/2014/main" id="{4E363B68-3E6D-5F47-8BE2-B5C93BB1F820}"/>
                  </a:ext>
                </a:extLst>
              </p:cNvPr>
              <p:cNvSpPr txBox="1"/>
              <p:nvPr/>
            </p:nvSpPr>
            <p:spPr>
              <a:xfrm>
                <a:off x="2301642" y="4363463"/>
                <a:ext cx="495495" cy="246221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6000" tIns="0" rIns="0" bIns="0" numCol="1" anchor="t">
                <a:spAutoFit/>
              </a:bodyPr>
              <a:lstStyle>
                <a:lvl1pPr>
                  <a:defRPr sz="16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M</a:t>
                </a:r>
                <a:r>
                  <a:rPr lang="en-US" dirty="0"/>
                  <a:t>2</a:t>
                </a:r>
                <a:endParaRPr dirty="0"/>
              </a:p>
            </p:txBody>
          </p:sp>
          <p:sp>
            <p:nvSpPr>
              <p:cNvPr id="76" name="Rectangle">
                <a:extLst>
                  <a:ext uri="{FF2B5EF4-FFF2-40B4-BE49-F238E27FC236}">
                    <a16:creationId xmlns:a16="http://schemas.microsoft.com/office/drawing/2014/main" id="{7EA8F446-AF97-094F-9760-4B34CBC5C8B1}"/>
                  </a:ext>
                </a:extLst>
              </p:cNvPr>
              <p:cNvSpPr/>
              <p:nvPr/>
            </p:nvSpPr>
            <p:spPr>
              <a:xfrm>
                <a:off x="2735992" y="3010558"/>
                <a:ext cx="717679" cy="290566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77" name="H1">
                <a:extLst>
                  <a:ext uri="{FF2B5EF4-FFF2-40B4-BE49-F238E27FC236}">
                    <a16:creationId xmlns:a16="http://schemas.microsoft.com/office/drawing/2014/main" id="{7091CBC4-3662-DE46-867B-E5F4B729FC47}"/>
                  </a:ext>
                </a:extLst>
              </p:cNvPr>
              <p:cNvSpPr txBox="1"/>
              <p:nvPr/>
            </p:nvSpPr>
            <p:spPr>
              <a:xfrm>
                <a:off x="2744704" y="3032730"/>
                <a:ext cx="285244" cy="246221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6000" tIns="0" rIns="0" bIns="0" numCol="1" anchor="t">
                <a:spAutoFit/>
              </a:bodyPr>
              <a:lstStyle>
                <a:lvl1pPr>
                  <a:defRPr sz="16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H</a:t>
                </a:r>
                <a:r>
                  <a:rPr lang="en-US" dirty="0"/>
                  <a:t>2</a:t>
                </a:r>
                <a:endParaRPr dirty="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4E71F995-7265-8847-96CC-8AE24006ECE4}"/>
                </a:ext>
              </a:extLst>
            </p:cNvPr>
            <p:cNvGrpSpPr/>
            <p:nvPr/>
          </p:nvGrpSpPr>
          <p:grpSpPr>
            <a:xfrm>
              <a:off x="4381618" y="2617709"/>
              <a:ext cx="3139385" cy="2394427"/>
              <a:chOff x="4376505" y="2596539"/>
              <a:chExt cx="3139385" cy="2394427"/>
            </a:xfrm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36F8898-7AFC-5D4A-B1DD-6A048E8A965F}"/>
                  </a:ext>
                </a:extLst>
              </p:cNvPr>
              <p:cNvSpPr/>
              <p:nvPr/>
            </p:nvSpPr>
            <p:spPr>
              <a:xfrm>
                <a:off x="4376505" y="2596540"/>
                <a:ext cx="3139385" cy="2394426"/>
              </a:xfrm>
              <a:prstGeom prst="rect">
                <a:avLst/>
              </a:prstGeom>
              <a:solidFill>
                <a:srgbClr val="DBE4F3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82" name="Rectangle">
                <a:extLst>
                  <a:ext uri="{FF2B5EF4-FFF2-40B4-BE49-F238E27FC236}">
                    <a16:creationId xmlns:a16="http://schemas.microsoft.com/office/drawing/2014/main" id="{2A29366B-EEC9-BA47-9974-F43DB3AF3115}"/>
                  </a:ext>
                </a:extLst>
              </p:cNvPr>
              <p:cNvSpPr/>
              <p:nvPr/>
            </p:nvSpPr>
            <p:spPr>
              <a:xfrm>
                <a:off x="5024731" y="2803907"/>
                <a:ext cx="2268932" cy="608394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6BD71D21-EE2E-2F40-84DA-6E4167C6DE9D}"/>
                  </a:ext>
                </a:extLst>
              </p:cNvPr>
              <p:cNvSpPr/>
              <p:nvPr/>
            </p:nvSpPr>
            <p:spPr>
              <a:xfrm>
                <a:off x="4377387" y="2596539"/>
                <a:ext cx="53251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400" dirty="0">
                    <a:solidFill>
                      <a:schemeClr val="tx1"/>
                    </a:solidFill>
                  </a:rPr>
                  <a:t>H2</a:t>
                </a:r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BE50E8C7-5FA8-3F45-9494-EE514B12B5BC}"/>
                  </a:ext>
                </a:extLst>
              </p:cNvPr>
              <p:cNvSpPr/>
              <p:nvPr/>
            </p:nvSpPr>
            <p:spPr>
              <a:xfrm>
                <a:off x="5944012" y="2872758"/>
                <a:ext cx="133081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:r>
                  <a:rPr lang="en-GB" sz="1200" dirty="0">
                    <a:solidFill>
                      <a:schemeClr val="tx1"/>
                    </a:solidFill>
                  </a:rPr>
                  <a:t>(block number) </a:t>
                </a:r>
                <a:r>
                  <a:rPr lang="en-GB" sz="24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89" name="Rectangle">
                <a:extLst>
                  <a:ext uri="{FF2B5EF4-FFF2-40B4-BE49-F238E27FC236}">
                    <a16:creationId xmlns:a16="http://schemas.microsoft.com/office/drawing/2014/main" id="{6E1EE612-927B-E348-A36B-B7E13E5FA9C5}"/>
                  </a:ext>
                </a:extLst>
              </p:cNvPr>
              <p:cNvSpPr/>
              <p:nvPr/>
            </p:nvSpPr>
            <p:spPr>
              <a:xfrm>
                <a:off x="4571012" y="4204068"/>
                <a:ext cx="2722651" cy="608394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8BFEC2CA-9220-F84C-B31E-0761FBF7ED16}"/>
                  </a:ext>
                </a:extLst>
              </p:cNvPr>
              <p:cNvSpPr/>
              <p:nvPr/>
            </p:nvSpPr>
            <p:spPr>
              <a:xfrm>
                <a:off x="4567833" y="4283767"/>
                <a:ext cx="208903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400" dirty="0">
                    <a:solidFill>
                      <a:schemeClr val="tx1"/>
                    </a:solidFill>
                  </a:rPr>
                  <a:t>PH1 </a:t>
                </a:r>
                <a:r>
                  <a:rPr lang="en-GB" sz="1200" dirty="0">
                    <a:solidFill>
                      <a:schemeClr val="tx1"/>
                    </a:solidFill>
                  </a:rPr>
                  <a:t>(previous block hash)</a:t>
                </a:r>
              </a:p>
            </p:txBody>
          </p:sp>
          <p:sp>
            <p:nvSpPr>
              <p:cNvPr id="91" name="Rectangle">
                <a:extLst>
                  <a:ext uri="{FF2B5EF4-FFF2-40B4-BE49-F238E27FC236}">
                    <a16:creationId xmlns:a16="http://schemas.microsoft.com/office/drawing/2014/main" id="{143C82BC-B2CA-1343-8EEA-839DEDB77A00}"/>
                  </a:ext>
                </a:extLst>
              </p:cNvPr>
              <p:cNvSpPr/>
              <p:nvPr/>
            </p:nvSpPr>
            <p:spPr>
              <a:xfrm>
                <a:off x="4571012" y="3512927"/>
                <a:ext cx="2722651" cy="608394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07CEAA9A-883A-F14A-B05E-EC2D67412B0A}"/>
                  </a:ext>
                </a:extLst>
              </p:cNvPr>
              <p:cNvSpPr/>
              <p:nvPr/>
            </p:nvSpPr>
            <p:spPr>
              <a:xfrm>
                <a:off x="4547832" y="3590852"/>
                <a:ext cx="201689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400" dirty="0">
                    <a:solidFill>
                      <a:schemeClr val="tx1"/>
                    </a:solidFill>
                  </a:rPr>
                  <a:t>CH2 </a:t>
                </a:r>
                <a:r>
                  <a:rPr lang="en-GB" sz="1200" dirty="0">
                    <a:solidFill>
                      <a:schemeClr val="tx1"/>
                    </a:solidFill>
                  </a:rPr>
                  <a:t>(current block hash)</a:t>
                </a:r>
              </a:p>
            </p:txBody>
          </p:sp>
        </p:grp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913F165-AA69-024A-889D-1DDA1CA1481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36583" y="2658992"/>
              <a:ext cx="922920" cy="363912"/>
            </a:xfrm>
            <a:prstGeom prst="line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151A6800-59CA-FE4E-B1B0-B6CC8CD91F6E}"/>
                </a:ext>
              </a:extLst>
            </p:cNvPr>
            <p:cNvCxnSpPr>
              <a:cxnSpLocks/>
            </p:cNvCxnSpPr>
            <p:nvPr/>
          </p:nvCxnSpPr>
          <p:spPr>
            <a:xfrm>
              <a:off x="3435702" y="3304875"/>
              <a:ext cx="937250" cy="1645862"/>
            </a:xfrm>
            <a:prstGeom prst="line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7133DE7-1E83-CB4E-AD7E-41E0CFFA8698}"/>
                </a:ext>
              </a:extLst>
            </p:cNvPr>
            <p:cNvGrpSpPr/>
            <p:nvPr/>
          </p:nvGrpSpPr>
          <p:grpSpPr>
            <a:xfrm>
              <a:off x="7752778" y="2709388"/>
              <a:ext cx="2762704" cy="2271639"/>
              <a:chOff x="7759127" y="2709388"/>
              <a:chExt cx="2762704" cy="2271639"/>
            </a:xfrm>
          </p:grpSpPr>
          <p:graphicFrame>
            <p:nvGraphicFramePr>
              <p:cNvPr id="126" name="Table 53">
                <a:extLst>
                  <a:ext uri="{FF2B5EF4-FFF2-40B4-BE49-F238E27FC236}">
                    <a16:creationId xmlns:a16="http://schemas.microsoft.com/office/drawing/2014/main" id="{7BEDF744-C9C3-C948-860A-482864490689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624080025"/>
                  </p:ext>
                </p:extLst>
              </p:nvPr>
            </p:nvGraphicFramePr>
            <p:xfrm>
              <a:off x="7759127" y="2709388"/>
              <a:ext cx="2762704" cy="2271639"/>
            </p:xfrm>
            <a:graphic>
              <a:graphicData uri="http://schemas.openxmlformats.org/drawingml/2006/table">
                <a:tbl>
                  <a:tblPr>
                    <a:tableStyleId>{4C3C2611-4C71-4FC5-86AE-919BDF0F9419}</a:tableStyleId>
                  </a:tblPr>
                  <a:tblGrid>
                    <a:gridCol w="104175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7209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36779">
                    <a:tc>
                      <a:txBody>
                        <a:bodyPr/>
                        <a:lstStyle/>
                        <a:p>
                          <a:endParaRPr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Block header</a:t>
                          </a:r>
                          <a:endParaRPr sz="1200"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95300">
                    <a:tc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Block number</a:t>
                          </a:r>
                          <a:endParaRPr sz="1200"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3380">
                    <a:tc>
                      <a:txBody>
                        <a:bodyPr/>
                        <a:lstStyle/>
                        <a:p>
                          <a:endParaRPr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Hash of current block transactions</a:t>
                          </a:r>
                          <a:endParaRPr sz="1200"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6719">
                    <a:tc>
                      <a:txBody>
                        <a:bodyPr/>
                        <a:lstStyle/>
                        <a:p>
                          <a:endParaRPr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Copy of hash from previous block</a:t>
                          </a:r>
                          <a:endParaRPr sz="1200" dirty="0"/>
                        </a:p>
                      </a:txBody>
                      <a:tcPr marL="45720" marR="45720" marT="3600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V2 is detailed view of  H2</a:t>
                          </a:r>
                          <a:endParaRPr dirty="0"/>
                        </a:p>
                      </a:txBody>
                      <a:tcPr marL="45720" marR="45720" marT="144000" marB="108000" anchor="ctr" horzOverflow="overflow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76387819"/>
                      </a:ext>
                    </a:extLst>
                  </a:tr>
                </a:tbl>
              </a:graphicData>
            </a:graphic>
          </p:graphicFrame>
          <p:grpSp>
            <p:nvGrpSpPr>
              <p:cNvPr id="127" name="Rectangle 85">
                <a:extLst>
                  <a:ext uri="{FF2B5EF4-FFF2-40B4-BE49-F238E27FC236}">
                    <a16:creationId xmlns:a16="http://schemas.microsoft.com/office/drawing/2014/main" id="{64D80B90-EBC6-0B48-96DE-AB051907690C}"/>
                  </a:ext>
                </a:extLst>
              </p:cNvPr>
              <p:cNvGrpSpPr/>
              <p:nvPr/>
            </p:nvGrpSpPr>
            <p:grpSpPr>
              <a:xfrm>
                <a:off x="8182727" y="2792055"/>
                <a:ext cx="234524" cy="290746"/>
                <a:chOff x="0" y="-1"/>
                <a:chExt cx="234522" cy="290745"/>
              </a:xfrm>
            </p:grpSpPr>
            <p:sp>
              <p:nvSpPr>
                <p:cNvPr id="134" name="Rectangle">
                  <a:extLst>
                    <a:ext uri="{FF2B5EF4-FFF2-40B4-BE49-F238E27FC236}">
                      <a16:creationId xmlns:a16="http://schemas.microsoft.com/office/drawing/2014/main" id="{28E8BAEE-A968-F540-AE48-A75104C2C0F0}"/>
                    </a:ext>
                  </a:extLst>
                </p:cNvPr>
                <p:cNvSpPr/>
                <p:nvPr/>
              </p:nvSpPr>
              <p:spPr>
                <a:xfrm>
                  <a:off x="0" y="-1"/>
                  <a:ext cx="234522" cy="290745"/>
                </a:xfrm>
                <a:prstGeom prst="rect">
                  <a:avLst/>
                </a:prstGeom>
                <a:solidFill>
                  <a:srgbClr val="DBE4F3"/>
                </a:solidFill>
                <a:ln w="12700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FFFFF"/>
                      </a:solidFill>
                    </a:defRPr>
                  </a:pPr>
                  <a:endParaRPr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" name="T5">
                  <a:extLst>
                    <a:ext uri="{FF2B5EF4-FFF2-40B4-BE49-F238E27FC236}">
                      <a16:creationId xmlns:a16="http://schemas.microsoft.com/office/drawing/2014/main" id="{A8E5004C-A8F8-8E44-B673-6CF8C12834A3}"/>
                    </a:ext>
                  </a:extLst>
                </p:cNvPr>
                <p:cNvSpPr txBox="1"/>
                <p:nvPr/>
              </p:nvSpPr>
              <p:spPr>
                <a:xfrm>
                  <a:off x="0" y="53039"/>
                  <a:ext cx="234522" cy="18466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spAutoFit/>
                </a:bodyPr>
                <a:lstStyle>
                  <a:lvl1pPr algn="ctr">
                    <a:defRPr sz="1200">
                      <a:solidFill>
                        <a:srgbClr val="002060"/>
                      </a:solidFill>
                    </a:defRPr>
                  </a:lvl1pPr>
                </a:lstStyle>
                <a:p>
                  <a:r>
                    <a:rPr lang="en-US" dirty="0">
                      <a:solidFill>
                        <a:schemeClr val="tx1"/>
                      </a:solidFill>
                    </a:rPr>
                    <a:t>H2</a:t>
                  </a:r>
                  <a:endParaRPr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28" name="Rectangle">
                <a:extLst>
                  <a:ext uri="{FF2B5EF4-FFF2-40B4-BE49-F238E27FC236}">
                    <a16:creationId xmlns:a16="http://schemas.microsoft.com/office/drawing/2014/main" id="{FE60942E-3CBD-3C48-AA45-6C678B917BA3}"/>
                  </a:ext>
                </a:extLst>
              </p:cNvPr>
              <p:cNvSpPr/>
              <p:nvPr/>
            </p:nvSpPr>
            <p:spPr>
              <a:xfrm>
                <a:off x="7959330" y="3263650"/>
                <a:ext cx="681319" cy="242609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0" rIns="45719" bIns="45719" numCol="1" anchor="t">
                <a:noAutofit/>
              </a:bodyPr>
              <a:lstStyle/>
              <a:p>
                <a:pPr algn="r">
                  <a:defRPr sz="1600">
                    <a:solidFill>
                      <a:srgbClr val="002060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2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9" name="Rectangle">
                <a:extLst>
                  <a:ext uri="{FF2B5EF4-FFF2-40B4-BE49-F238E27FC236}">
                    <a16:creationId xmlns:a16="http://schemas.microsoft.com/office/drawing/2014/main" id="{4BBEC8AF-78A6-6844-A0BD-1EE2AE1297FA}"/>
                  </a:ext>
                </a:extLst>
              </p:cNvPr>
              <p:cNvSpPr/>
              <p:nvPr/>
            </p:nvSpPr>
            <p:spPr>
              <a:xfrm>
                <a:off x="7959330" y="4212384"/>
                <a:ext cx="681319" cy="242609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0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PH1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Rectangle">
                <a:extLst>
                  <a:ext uri="{FF2B5EF4-FFF2-40B4-BE49-F238E27FC236}">
                    <a16:creationId xmlns:a16="http://schemas.microsoft.com/office/drawing/2014/main" id="{E69C2BBB-4F75-EF48-AC34-4EC7D7018F93}"/>
                  </a:ext>
                </a:extLst>
              </p:cNvPr>
              <p:cNvSpPr/>
              <p:nvPr/>
            </p:nvSpPr>
            <p:spPr>
              <a:xfrm>
                <a:off x="7959330" y="3737797"/>
                <a:ext cx="681319" cy="242609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0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CH2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61151114-B8E9-BA4B-A7FD-EBDBB36430FD}"/>
                  </a:ext>
                </a:extLst>
              </p:cNvPr>
              <p:cNvGrpSpPr/>
              <p:nvPr/>
            </p:nvGrpSpPr>
            <p:grpSpPr>
              <a:xfrm>
                <a:off x="7797435" y="4581407"/>
                <a:ext cx="919480" cy="369330"/>
                <a:chOff x="8108525" y="4023429"/>
                <a:chExt cx="919480" cy="369330"/>
              </a:xfrm>
            </p:grpSpPr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68812422-D916-B54D-BAB5-C23BB4F5AF60}"/>
                    </a:ext>
                  </a:extLst>
                </p:cNvPr>
                <p:cNvSpPr txBox="1"/>
                <p:nvPr/>
              </p:nvSpPr>
              <p:spPr>
                <a:xfrm>
                  <a:off x="8108525" y="4023429"/>
                  <a:ext cx="919480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dirty="0"/>
                    <a:t>H2</a:t>
                  </a:r>
                  <a:r>
                    <a: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      </a:t>
                  </a:r>
                  <a:r>
                    <a:rPr lang="en-US" dirty="0"/>
                    <a:t>V</a:t>
                  </a:r>
                  <a:r>
                    <a: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2</a:t>
                  </a:r>
                </a:p>
              </p:txBody>
            </p:sp>
            <p:sp>
              <p:nvSpPr>
                <p:cNvPr id="133" name="Trapezoid 132">
                  <a:extLst>
                    <a:ext uri="{FF2B5EF4-FFF2-40B4-BE49-F238E27FC236}">
                      <a16:creationId xmlns:a16="http://schemas.microsoft.com/office/drawing/2014/main" id="{DB562349-DCBA-B54B-A09F-2F38E2524628}"/>
                    </a:ext>
                  </a:extLst>
                </p:cNvPr>
                <p:cNvSpPr/>
                <p:nvPr/>
              </p:nvSpPr>
              <p:spPr>
                <a:xfrm rot="16200000">
                  <a:off x="8370906" y="4100586"/>
                  <a:ext cx="345857" cy="211982"/>
                </a:xfrm>
                <a:prstGeom prst="trapezoid">
                  <a:avLst>
                    <a:gd name="adj" fmla="val 62374"/>
                  </a:avLst>
                </a:prstGeom>
                <a:solidFill>
                  <a:srgbClr val="FFFFFF"/>
                </a:solidFill>
                <a:ln w="12700" cap="flat">
                  <a:solidFill>
                    <a:srgbClr val="000000"/>
                  </a:solidFill>
                  <a:prstDash val="sysDot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5910616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Rectangle 28"/>
          <p:cNvSpPr/>
          <p:nvPr/>
        </p:nvSpPr>
        <p:spPr>
          <a:xfrm>
            <a:off x="1803978" y="1768839"/>
            <a:ext cx="8943280" cy="4084819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FE82953-141B-C848-B93E-E28A21B014A3}"/>
              </a:ext>
            </a:extLst>
          </p:cNvPr>
          <p:cNvGrpSpPr/>
          <p:nvPr/>
        </p:nvGrpSpPr>
        <p:grpSpPr>
          <a:xfrm>
            <a:off x="2225702" y="1855497"/>
            <a:ext cx="5368015" cy="3907052"/>
            <a:chOff x="2225702" y="1855497"/>
            <a:chExt cx="5368015" cy="3907052"/>
          </a:xfrm>
        </p:grpSpPr>
        <p:sp>
          <p:nvSpPr>
            <p:cNvPr id="69" name="Rectangle">
              <a:extLst>
                <a:ext uri="{FF2B5EF4-FFF2-40B4-BE49-F238E27FC236}">
                  <a16:creationId xmlns:a16="http://schemas.microsoft.com/office/drawing/2014/main" id="{002A9560-5670-CF42-8F4B-F4841BF88BD9}"/>
                </a:ext>
              </a:extLst>
            </p:cNvPr>
            <p:cNvSpPr/>
            <p:nvPr/>
          </p:nvSpPr>
          <p:spPr>
            <a:xfrm>
              <a:off x="2225702" y="2923088"/>
              <a:ext cx="1272990" cy="1753388"/>
            </a:xfrm>
            <a:prstGeom prst="rect">
              <a:avLst/>
            </a:prstGeom>
            <a:solidFill>
              <a:srgbClr val="0070C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0" name="B1">
              <a:extLst>
                <a:ext uri="{FF2B5EF4-FFF2-40B4-BE49-F238E27FC236}">
                  <a16:creationId xmlns:a16="http://schemas.microsoft.com/office/drawing/2014/main" id="{B46A799A-777A-4E4B-99BB-672BDC309714}"/>
                </a:ext>
              </a:extLst>
            </p:cNvPr>
            <p:cNvSpPr txBox="1"/>
            <p:nvPr/>
          </p:nvSpPr>
          <p:spPr>
            <a:xfrm>
              <a:off x="2225702" y="2923088"/>
              <a:ext cx="1272990" cy="2462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72000" tIns="0" rIns="0" bIns="0" numCol="1" anchor="t">
              <a:spAutoFit/>
            </a:bodyPr>
            <a:lstStyle>
              <a:lvl1pPr>
                <a:defRPr sz="1600">
                  <a:solidFill>
                    <a:srgbClr val="FFFFFF"/>
                  </a:solidFill>
                </a:defRPr>
              </a:lvl1pPr>
            </a:lstStyle>
            <a:p>
              <a:r>
                <a:rPr dirty="0"/>
                <a:t>B1</a:t>
              </a:r>
            </a:p>
          </p:txBody>
        </p:sp>
        <p:sp>
          <p:nvSpPr>
            <p:cNvPr id="71" name="Rectangle">
              <a:extLst>
                <a:ext uri="{FF2B5EF4-FFF2-40B4-BE49-F238E27FC236}">
                  <a16:creationId xmlns:a16="http://schemas.microsoft.com/office/drawing/2014/main" id="{352DD6D3-CD20-B343-8459-21FB93768003}"/>
                </a:ext>
              </a:extLst>
            </p:cNvPr>
            <p:cNvSpPr/>
            <p:nvPr/>
          </p:nvSpPr>
          <p:spPr>
            <a:xfrm>
              <a:off x="2276856" y="3334059"/>
              <a:ext cx="1176815" cy="962308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72" name="D1">
              <a:extLst>
                <a:ext uri="{FF2B5EF4-FFF2-40B4-BE49-F238E27FC236}">
                  <a16:creationId xmlns:a16="http://schemas.microsoft.com/office/drawing/2014/main" id="{CB8319FA-9913-4944-A481-BFCF1A55CD91}"/>
                </a:ext>
              </a:extLst>
            </p:cNvPr>
            <p:cNvSpPr txBox="1"/>
            <p:nvPr/>
          </p:nvSpPr>
          <p:spPr>
            <a:xfrm>
              <a:off x="2301642" y="3362913"/>
              <a:ext cx="357993" cy="246221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6000" tIns="0" rIns="0" bIns="0" numCol="1" anchor="t">
              <a:spAutoFit/>
            </a:bodyPr>
            <a:lstStyle>
              <a:lvl1pPr>
                <a:defRPr sz="16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D1</a:t>
              </a:r>
            </a:p>
          </p:txBody>
        </p:sp>
        <p:sp>
          <p:nvSpPr>
            <p:cNvPr id="88" name="Rectangle">
              <a:extLst>
                <a:ext uri="{FF2B5EF4-FFF2-40B4-BE49-F238E27FC236}">
                  <a16:creationId xmlns:a16="http://schemas.microsoft.com/office/drawing/2014/main" id="{0897AEA1-F61C-3948-8B5E-6525E8C6A956}"/>
                </a:ext>
              </a:extLst>
            </p:cNvPr>
            <p:cNvSpPr/>
            <p:nvPr/>
          </p:nvSpPr>
          <p:spPr>
            <a:xfrm>
              <a:off x="2330218" y="3669549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9" name="T1">
              <a:extLst>
                <a:ext uri="{FF2B5EF4-FFF2-40B4-BE49-F238E27FC236}">
                  <a16:creationId xmlns:a16="http://schemas.microsoft.com/office/drawing/2014/main" id="{F507036F-FCBE-A644-B9B9-5D44782B4DB4}"/>
                </a:ext>
              </a:extLst>
            </p:cNvPr>
            <p:cNvSpPr txBox="1"/>
            <p:nvPr/>
          </p:nvSpPr>
          <p:spPr>
            <a:xfrm>
              <a:off x="2330218" y="3726022"/>
              <a:ext cx="234527" cy="1778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T1</a:t>
              </a:r>
            </a:p>
          </p:txBody>
        </p:sp>
        <p:grpSp>
          <p:nvGrpSpPr>
            <p:cNvPr id="74" name="Rectangle 46">
              <a:extLst>
                <a:ext uri="{FF2B5EF4-FFF2-40B4-BE49-F238E27FC236}">
                  <a16:creationId xmlns:a16="http://schemas.microsoft.com/office/drawing/2014/main" id="{8C7A9E16-8D0D-2D45-8C7B-DAB71279341C}"/>
                </a:ext>
              </a:extLst>
            </p:cNvPr>
            <p:cNvGrpSpPr/>
            <p:nvPr/>
          </p:nvGrpSpPr>
          <p:grpSpPr>
            <a:xfrm>
              <a:off x="2608740" y="3669550"/>
              <a:ext cx="234524" cy="290746"/>
              <a:chOff x="0" y="0"/>
              <a:chExt cx="234523" cy="290743"/>
            </a:xfrm>
          </p:grpSpPr>
          <p:sp>
            <p:nvSpPr>
              <p:cNvPr id="86" name="Rectangle">
                <a:extLst>
                  <a:ext uri="{FF2B5EF4-FFF2-40B4-BE49-F238E27FC236}">
                    <a16:creationId xmlns:a16="http://schemas.microsoft.com/office/drawing/2014/main" id="{8B9287BE-9FB3-C542-B4E5-E06E21FB2745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87" name="T2">
                <a:extLst>
                  <a:ext uri="{FF2B5EF4-FFF2-40B4-BE49-F238E27FC236}">
                    <a16:creationId xmlns:a16="http://schemas.microsoft.com/office/drawing/2014/main" id="{F21D8900-7D7E-8E4D-AEAB-153396E85566}"/>
                  </a:ext>
                </a:extLst>
              </p:cNvPr>
              <p:cNvSpPr txBox="1"/>
              <p:nvPr/>
            </p:nvSpPr>
            <p:spPr>
              <a:xfrm>
                <a:off x="-1" y="56471"/>
                <a:ext cx="234525" cy="177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t>T2</a:t>
                </a:r>
              </a:p>
            </p:txBody>
          </p:sp>
        </p:grpSp>
        <p:grpSp>
          <p:nvGrpSpPr>
            <p:cNvPr id="75" name="Rectangle 47">
              <a:extLst>
                <a:ext uri="{FF2B5EF4-FFF2-40B4-BE49-F238E27FC236}">
                  <a16:creationId xmlns:a16="http://schemas.microsoft.com/office/drawing/2014/main" id="{57F5F750-E404-F24D-B902-647468439634}"/>
                </a:ext>
              </a:extLst>
            </p:cNvPr>
            <p:cNvGrpSpPr/>
            <p:nvPr/>
          </p:nvGrpSpPr>
          <p:grpSpPr>
            <a:xfrm>
              <a:off x="2887261" y="3669550"/>
              <a:ext cx="234524" cy="290746"/>
              <a:chOff x="0" y="0"/>
              <a:chExt cx="234523" cy="290743"/>
            </a:xfrm>
          </p:grpSpPr>
          <p:sp>
            <p:nvSpPr>
              <p:cNvPr id="84" name="Rectangle">
                <a:extLst>
                  <a:ext uri="{FF2B5EF4-FFF2-40B4-BE49-F238E27FC236}">
                    <a16:creationId xmlns:a16="http://schemas.microsoft.com/office/drawing/2014/main" id="{739FBC95-E2C2-EA41-817B-98420678731A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85" name="T3">
                <a:extLst>
                  <a:ext uri="{FF2B5EF4-FFF2-40B4-BE49-F238E27FC236}">
                    <a16:creationId xmlns:a16="http://schemas.microsoft.com/office/drawing/2014/main" id="{4D8C7D95-AE1B-FB4C-BB1B-F29EADC73922}"/>
                  </a:ext>
                </a:extLst>
              </p:cNvPr>
              <p:cNvSpPr txBox="1"/>
              <p:nvPr/>
            </p:nvSpPr>
            <p:spPr>
              <a:xfrm>
                <a:off x="-1" y="56471"/>
                <a:ext cx="234525" cy="177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T3</a:t>
                </a:r>
              </a:p>
            </p:txBody>
          </p:sp>
        </p:grpSp>
        <p:sp>
          <p:nvSpPr>
            <p:cNvPr id="77" name="Rectangle">
              <a:extLst>
                <a:ext uri="{FF2B5EF4-FFF2-40B4-BE49-F238E27FC236}">
                  <a16:creationId xmlns:a16="http://schemas.microsoft.com/office/drawing/2014/main" id="{8D1070FC-ED3E-C042-A4CF-F73FF64D41EC}"/>
                </a:ext>
              </a:extLst>
            </p:cNvPr>
            <p:cNvSpPr/>
            <p:nvPr/>
          </p:nvSpPr>
          <p:spPr>
            <a:xfrm>
              <a:off x="2276856" y="4341291"/>
              <a:ext cx="1176815" cy="290566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78" name="M1">
              <a:extLst>
                <a:ext uri="{FF2B5EF4-FFF2-40B4-BE49-F238E27FC236}">
                  <a16:creationId xmlns:a16="http://schemas.microsoft.com/office/drawing/2014/main" id="{364035F5-D25C-DB44-9292-99BD1E8A0BAE}"/>
                </a:ext>
              </a:extLst>
            </p:cNvPr>
            <p:cNvSpPr txBox="1"/>
            <p:nvPr/>
          </p:nvSpPr>
          <p:spPr>
            <a:xfrm>
              <a:off x="2301642" y="4363463"/>
              <a:ext cx="495495" cy="246221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6000" tIns="0" rIns="0" bIns="0" numCol="1" anchor="t">
              <a:spAutoFit/>
            </a:bodyPr>
            <a:lstStyle>
              <a:lvl1pPr>
                <a:defRPr sz="16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M1</a:t>
              </a:r>
            </a:p>
          </p:txBody>
        </p:sp>
        <p:sp>
          <p:nvSpPr>
            <p:cNvPr id="80" name="Rectangle">
              <a:extLst>
                <a:ext uri="{FF2B5EF4-FFF2-40B4-BE49-F238E27FC236}">
                  <a16:creationId xmlns:a16="http://schemas.microsoft.com/office/drawing/2014/main" id="{977BC011-64F4-B44E-AF54-ED5D8A1D31FF}"/>
                </a:ext>
              </a:extLst>
            </p:cNvPr>
            <p:cNvSpPr/>
            <p:nvPr/>
          </p:nvSpPr>
          <p:spPr>
            <a:xfrm>
              <a:off x="2735992" y="3010558"/>
              <a:ext cx="717679" cy="290566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81" name="H1">
              <a:extLst>
                <a:ext uri="{FF2B5EF4-FFF2-40B4-BE49-F238E27FC236}">
                  <a16:creationId xmlns:a16="http://schemas.microsoft.com/office/drawing/2014/main" id="{F8CE76E5-8DBD-FB4E-8B86-3FC282024D7F}"/>
                </a:ext>
              </a:extLst>
            </p:cNvPr>
            <p:cNvSpPr txBox="1"/>
            <p:nvPr/>
          </p:nvSpPr>
          <p:spPr>
            <a:xfrm>
              <a:off x="2744704" y="3032730"/>
              <a:ext cx="285244" cy="246221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6000" tIns="0" rIns="0" bIns="0" numCol="1" anchor="t">
              <a:spAutoFit/>
            </a:bodyPr>
            <a:lstStyle>
              <a:lvl1pPr>
                <a:defRPr sz="16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H1</a:t>
              </a:r>
            </a:p>
          </p:txBody>
        </p:sp>
        <p:sp>
          <p:nvSpPr>
            <p:cNvPr id="8" name="Trapezoid 7">
              <a:extLst>
                <a:ext uri="{FF2B5EF4-FFF2-40B4-BE49-F238E27FC236}">
                  <a16:creationId xmlns:a16="http://schemas.microsoft.com/office/drawing/2014/main" id="{ADA062A0-2148-DC44-8010-DB74A790CF7A}"/>
                </a:ext>
              </a:extLst>
            </p:cNvPr>
            <p:cNvSpPr/>
            <p:nvPr/>
          </p:nvSpPr>
          <p:spPr>
            <a:xfrm rot="16200000">
              <a:off x="2166335" y="3119129"/>
              <a:ext cx="3843808" cy="1373412"/>
            </a:xfrm>
            <a:prstGeom prst="trapezoid">
              <a:avLst>
                <a:gd name="adj" fmla="val 133090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C492E8D-8415-A74C-8F2F-13E242CA5CA7}"/>
                </a:ext>
              </a:extLst>
            </p:cNvPr>
            <p:cNvSpPr/>
            <p:nvPr/>
          </p:nvSpPr>
          <p:spPr>
            <a:xfrm>
              <a:off x="4760517" y="1855672"/>
              <a:ext cx="2833200" cy="3906877"/>
            </a:xfrm>
            <a:prstGeom prst="rect">
              <a:avLst/>
            </a:prstGeom>
            <a:solidFill>
              <a:srgbClr val="FFF3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0" name="Rectangle">
              <a:extLst>
                <a:ext uri="{FF2B5EF4-FFF2-40B4-BE49-F238E27FC236}">
                  <a16:creationId xmlns:a16="http://schemas.microsoft.com/office/drawing/2014/main" id="{C4FE2DFA-3D88-984C-AE2A-4B4A747381AB}"/>
                </a:ext>
              </a:extLst>
            </p:cNvPr>
            <p:cNvSpPr/>
            <p:nvPr/>
          </p:nvSpPr>
          <p:spPr>
            <a:xfrm>
              <a:off x="4943225" y="4836825"/>
              <a:ext cx="2464043" cy="60553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91" name="Rectangle">
              <a:extLst>
                <a:ext uri="{FF2B5EF4-FFF2-40B4-BE49-F238E27FC236}">
                  <a16:creationId xmlns:a16="http://schemas.microsoft.com/office/drawing/2014/main" id="{8F045540-D2B2-4849-9535-0B88012041D8}"/>
                </a:ext>
              </a:extLst>
            </p:cNvPr>
            <p:cNvSpPr/>
            <p:nvPr/>
          </p:nvSpPr>
          <p:spPr>
            <a:xfrm>
              <a:off x="4946404" y="4153845"/>
              <a:ext cx="2464043" cy="608394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92" name="Rectangle">
              <a:extLst>
                <a:ext uri="{FF2B5EF4-FFF2-40B4-BE49-F238E27FC236}">
                  <a16:creationId xmlns:a16="http://schemas.microsoft.com/office/drawing/2014/main" id="{E3B5B2BD-DC53-604A-A95B-A56352B38E8D}"/>
                </a:ext>
              </a:extLst>
            </p:cNvPr>
            <p:cNvSpPr/>
            <p:nvPr/>
          </p:nvSpPr>
          <p:spPr>
            <a:xfrm>
              <a:off x="5907754" y="2062865"/>
              <a:ext cx="1502693" cy="608394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A7AF949-AAE9-294D-BBF5-F893A3E98AA1}"/>
                </a:ext>
              </a:extLst>
            </p:cNvPr>
            <p:cNvSpPr/>
            <p:nvPr/>
          </p:nvSpPr>
          <p:spPr>
            <a:xfrm>
              <a:off x="4759956" y="1855497"/>
              <a:ext cx="49084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T4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C0215878-9C5B-0D46-8874-29E2F528CE7F}"/>
                </a:ext>
              </a:extLst>
            </p:cNvPr>
            <p:cNvSpPr/>
            <p:nvPr/>
          </p:nvSpPr>
          <p:spPr>
            <a:xfrm>
              <a:off x="5931697" y="2135443"/>
              <a:ext cx="53251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H4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8B11676A-93D3-754F-879C-B634EC3B8258}"/>
                </a:ext>
              </a:extLst>
            </p:cNvPr>
            <p:cNvSpPr/>
            <p:nvPr/>
          </p:nvSpPr>
          <p:spPr>
            <a:xfrm>
              <a:off x="4956290" y="4916153"/>
              <a:ext cx="49084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E4</a:t>
              </a: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83DE4692-78BB-E149-A2CD-F801D5239A62}"/>
                </a:ext>
              </a:extLst>
            </p:cNvPr>
            <p:cNvSpPr/>
            <p:nvPr/>
          </p:nvSpPr>
          <p:spPr>
            <a:xfrm>
              <a:off x="4943225" y="4233544"/>
              <a:ext cx="50687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R4</a:t>
              </a:r>
            </a:p>
          </p:txBody>
        </p:sp>
        <p:sp>
          <p:nvSpPr>
            <p:cNvPr id="82" name="Rectangle">
              <a:extLst>
                <a:ext uri="{FF2B5EF4-FFF2-40B4-BE49-F238E27FC236}">
                  <a16:creationId xmlns:a16="http://schemas.microsoft.com/office/drawing/2014/main" id="{AB69086E-D9EE-6142-9F22-16BF7393957D}"/>
                </a:ext>
              </a:extLst>
            </p:cNvPr>
            <p:cNvSpPr/>
            <p:nvPr/>
          </p:nvSpPr>
          <p:spPr>
            <a:xfrm>
              <a:off x="3165780" y="3669549"/>
              <a:ext cx="234526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83" name="T4">
              <a:extLst>
                <a:ext uri="{FF2B5EF4-FFF2-40B4-BE49-F238E27FC236}">
                  <a16:creationId xmlns:a16="http://schemas.microsoft.com/office/drawing/2014/main" id="{CFD399BD-4918-7140-A299-824F41E70063}"/>
                </a:ext>
              </a:extLst>
            </p:cNvPr>
            <p:cNvSpPr txBox="1"/>
            <p:nvPr/>
          </p:nvSpPr>
          <p:spPr>
            <a:xfrm>
              <a:off x="3165780" y="3726022"/>
              <a:ext cx="234526" cy="1778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T4</a:t>
              </a:r>
            </a:p>
          </p:txBody>
        </p:sp>
        <p:sp>
          <p:nvSpPr>
            <p:cNvPr id="123" name="Rectangle">
              <a:extLst>
                <a:ext uri="{FF2B5EF4-FFF2-40B4-BE49-F238E27FC236}">
                  <a16:creationId xmlns:a16="http://schemas.microsoft.com/office/drawing/2014/main" id="{BA34679F-D98C-2646-88B6-3A39D1F28DF1}"/>
                </a:ext>
              </a:extLst>
            </p:cNvPr>
            <p:cNvSpPr/>
            <p:nvPr/>
          </p:nvSpPr>
          <p:spPr>
            <a:xfrm>
              <a:off x="4953581" y="3463026"/>
              <a:ext cx="2464043" cy="608394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63A1E015-1BF8-4B4E-AA08-5E64B7283A7B}"/>
                </a:ext>
              </a:extLst>
            </p:cNvPr>
            <p:cNvSpPr/>
            <p:nvPr/>
          </p:nvSpPr>
          <p:spPr>
            <a:xfrm>
              <a:off x="4950402" y="3542725"/>
              <a:ext cx="49885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P4</a:t>
              </a:r>
            </a:p>
          </p:txBody>
        </p:sp>
        <p:sp>
          <p:nvSpPr>
            <p:cNvPr id="125" name="Rectangle">
              <a:extLst>
                <a:ext uri="{FF2B5EF4-FFF2-40B4-BE49-F238E27FC236}">
                  <a16:creationId xmlns:a16="http://schemas.microsoft.com/office/drawing/2014/main" id="{16A0B561-7ADD-B74E-BADC-9BC282A77600}"/>
                </a:ext>
              </a:extLst>
            </p:cNvPr>
            <p:cNvSpPr/>
            <p:nvPr/>
          </p:nvSpPr>
          <p:spPr>
            <a:xfrm>
              <a:off x="4953581" y="2771885"/>
              <a:ext cx="2464043" cy="608394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F5C52940-60B2-3F4B-931D-A2E5865CBA7C}"/>
                </a:ext>
              </a:extLst>
            </p:cNvPr>
            <p:cNvSpPr/>
            <p:nvPr/>
          </p:nvSpPr>
          <p:spPr>
            <a:xfrm>
              <a:off x="4930401" y="2849810"/>
              <a:ext cx="48122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S4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0438779-350D-F24C-9FD7-9BC6E4FD27C1}"/>
              </a:ext>
            </a:extLst>
          </p:cNvPr>
          <p:cNvGrpSpPr/>
          <p:nvPr/>
        </p:nvGrpSpPr>
        <p:grpSpPr>
          <a:xfrm>
            <a:off x="7789135" y="2290971"/>
            <a:ext cx="2762704" cy="3036278"/>
            <a:chOff x="7919364" y="2539749"/>
            <a:chExt cx="2762704" cy="303627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5C9EA44-2839-1C4D-8FC0-8773AD932753}"/>
                </a:ext>
              </a:extLst>
            </p:cNvPr>
            <p:cNvSpPr txBox="1"/>
            <p:nvPr/>
          </p:nvSpPr>
          <p:spPr>
            <a:xfrm>
              <a:off x="8013646" y="5171856"/>
              <a:ext cx="887420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T4      V4</a:t>
              </a:r>
            </a:p>
          </p:txBody>
        </p:sp>
        <p:graphicFrame>
          <p:nvGraphicFramePr>
            <p:cNvPr id="104" name="Table 53">
              <a:extLst>
                <a:ext uri="{FF2B5EF4-FFF2-40B4-BE49-F238E27FC236}">
                  <a16:creationId xmlns:a16="http://schemas.microsoft.com/office/drawing/2014/main" id="{3B09EE1F-AF61-CF4D-8179-2F8AB3454295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350915138"/>
                </p:ext>
              </p:extLst>
            </p:nvPr>
          </p:nvGraphicFramePr>
          <p:xfrm>
            <a:off x="7919364" y="2539749"/>
            <a:ext cx="2762704" cy="3036278"/>
          </p:xfrm>
          <a:graphic>
            <a:graphicData uri="http://schemas.openxmlformats.org/drawingml/2006/table">
              <a:tbl>
                <a:tblPr>
                  <a:tableStyleId>{4C3C2611-4C71-4FC5-86AE-919BDF0F9419}</a:tableStyleId>
                </a:tblPr>
                <a:tblGrid>
                  <a:gridCol w="1041756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172094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436779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lang="en-US" sz="1200" dirty="0"/>
                          <a:t>Transaction</a:t>
                        </a:r>
                        <a:endParaRPr sz="1200"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49530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lang="en-US" sz="1200" dirty="0"/>
                          <a:t>Header</a:t>
                        </a:r>
                        <a:endParaRPr sz="1200"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37338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lang="en-US" sz="1200" dirty="0"/>
                          <a:t>Signature</a:t>
                        </a:r>
                        <a:endParaRPr sz="1200"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26719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lang="en-US" sz="1200" dirty="0"/>
                          <a:t>Proposal</a:t>
                        </a:r>
                        <a:endParaRPr sz="1200" dirty="0"/>
                      </a:p>
                    </a:txBody>
                    <a:tcPr marL="45720" marR="45720" marT="3600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43434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lang="en-US" sz="1200" dirty="0"/>
                          <a:t>Response</a:t>
                        </a:r>
                        <a:endParaRPr sz="1200"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  <a:tr h="335280">
                  <a:tc>
                    <a:txBody>
                      <a:bodyPr/>
                      <a:lstStyle/>
                      <a:p>
                        <a:endParaRPr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dirty="0"/>
                          <a:t>Endorsements</a:t>
                        </a:r>
                        <a:endParaRPr dirty="0"/>
                      </a:p>
                    </a:txBody>
                    <a:tcPr marL="45720" marR="45720" marT="144000" marB="10800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5"/>
                    </a:ext>
                  </a:extLst>
                </a:tr>
                <a:tr h="335280">
                  <a:tc>
                    <a:txBody>
                      <a:bodyPr/>
                      <a:lstStyle/>
                      <a:p>
                        <a:endParaRPr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dirty="0"/>
                          <a:t>V4 is detailed view of  T4</a:t>
                        </a:r>
                        <a:endParaRPr dirty="0"/>
                      </a:p>
                    </a:txBody>
                    <a:tcPr marL="45720" marR="45720" marT="144000" marB="108000" anchor="ctr" horzOverflow="overflow">
                      <a:lnL w="12700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4076387819"/>
                    </a:ext>
                  </a:extLst>
                </a:tr>
              </a:tbl>
            </a:graphicData>
          </a:graphic>
        </p:graphicFrame>
        <p:grpSp>
          <p:nvGrpSpPr>
            <p:cNvPr id="111" name="Rectangle 85">
              <a:extLst>
                <a:ext uri="{FF2B5EF4-FFF2-40B4-BE49-F238E27FC236}">
                  <a16:creationId xmlns:a16="http://schemas.microsoft.com/office/drawing/2014/main" id="{9A495562-5318-6A41-8E3A-975A986581AD}"/>
                </a:ext>
              </a:extLst>
            </p:cNvPr>
            <p:cNvGrpSpPr/>
            <p:nvPr/>
          </p:nvGrpSpPr>
          <p:grpSpPr>
            <a:xfrm>
              <a:off x="8342964" y="2622416"/>
              <a:ext cx="234524" cy="290746"/>
              <a:chOff x="0" y="-1"/>
              <a:chExt cx="234522" cy="290745"/>
            </a:xfrm>
          </p:grpSpPr>
          <p:sp>
            <p:nvSpPr>
              <p:cNvPr id="112" name="Rectangle">
                <a:extLst>
                  <a:ext uri="{FF2B5EF4-FFF2-40B4-BE49-F238E27FC236}">
                    <a16:creationId xmlns:a16="http://schemas.microsoft.com/office/drawing/2014/main" id="{25BE4134-44EF-F943-965D-B2103B852A8B}"/>
                  </a:ext>
                </a:extLst>
              </p:cNvPr>
              <p:cNvSpPr/>
              <p:nvPr/>
            </p:nvSpPr>
            <p:spPr>
              <a:xfrm>
                <a:off x="0" y="-1"/>
                <a:ext cx="234522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13" name="T5">
                <a:extLst>
                  <a:ext uri="{FF2B5EF4-FFF2-40B4-BE49-F238E27FC236}">
                    <a16:creationId xmlns:a16="http://schemas.microsoft.com/office/drawing/2014/main" id="{CFCE4FF5-9524-E74C-8121-C5D264507923}"/>
                  </a:ext>
                </a:extLst>
              </p:cNvPr>
              <p:cNvSpPr txBox="1"/>
              <p:nvPr/>
            </p:nvSpPr>
            <p:spPr>
              <a:xfrm>
                <a:off x="0" y="53039"/>
                <a:ext cx="234522" cy="18466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>
                    <a:solidFill>
                      <a:schemeClr val="tx1"/>
                    </a:solidFill>
                  </a:rPr>
                  <a:t>T</a:t>
                </a:r>
                <a:r>
                  <a:rPr lang="en-US" dirty="0">
                    <a:solidFill>
                      <a:schemeClr val="tx1"/>
                    </a:solidFill>
                  </a:rPr>
                  <a:t>4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8" name="Rectangle">
              <a:extLst>
                <a:ext uri="{FF2B5EF4-FFF2-40B4-BE49-F238E27FC236}">
                  <a16:creationId xmlns:a16="http://schemas.microsoft.com/office/drawing/2014/main" id="{67140493-2EEF-3842-851B-E9F3B2FEA632}"/>
                </a:ext>
              </a:extLst>
            </p:cNvPr>
            <p:cNvSpPr/>
            <p:nvPr/>
          </p:nvSpPr>
          <p:spPr>
            <a:xfrm>
              <a:off x="8119567" y="3094011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H4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19" name="Rectangle">
              <a:extLst>
                <a:ext uri="{FF2B5EF4-FFF2-40B4-BE49-F238E27FC236}">
                  <a16:creationId xmlns:a16="http://schemas.microsoft.com/office/drawing/2014/main" id="{93527190-2B4F-1A48-BC41-B065D5BE6773}"/>
                </a:ext>
              </a:extLst>
            </p:cNvPr>
            <p:cNvSpPr/>
            <p:nvPr/>
          </p:nvSpPr>
          <p:spPr>
            <a:xfrm>
              <a:off x="8119567" y="3934534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P4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20" name="Rectangle">
              <a:extLst>
                <a:ext uri="{FF2B5EF4-FFF2-40B4-BE49-F238E27FC236}">
                  <a16:creationId xmlns:a16="http://schemas.microsoft.com/office/drawing/2014/main" id="{B06A1FEE-EAA7-114E-AC9F-CCE502BCB43D}"/>
                </a:ext>
              </a:extLst>
            </p:cNvPr>
            <p:cNvSpPr/>
            <p:nvPr/>
          </p:nvSpPr>
          <p:spPr>
            <a:xfrm>
              <a:off x="8119567" y="4803901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E4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27" name="Rectangle">
              <a:extLst>
                <a:ext uri="{FF2B5EF4-FFF2-40B4-BE49-F238E27FC236}">
                  <a16:creationId xmlns:a16="http://schemas.microsoft.com/office/drawing/2014/main" id="{81C80A3C-AB63-2748-8C4F-31C2970C2621}"/>
                </a:ext>
              </a:extLst>
            </p:cNvPr>
            <p:cNvSpPr/>
            <p:nvPr/>
          </p:nvSpPr>
          <p:spPr>
            <a:xfrm>
              <a:off x="8119567" y="4369217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R4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28" name="Rectangle">
              <a:extLst>
                <a:ext uri="{FF2B5EF4-FFF2-40B4-BE49-F238E27FC236}">
                  <a16:creationId xmlns:a16="http://schemas.microsoft.com/office/drawing/2014/main" id="{3CFC22C7-1C4C-0848-995F-095C184582AC}"/>
                </a:ext>
              </a:extLst>
            </p:cNvPr>
            <p:cNvSpPr/>
            <p:nvPr/>
          </p:nvSpPr>
          <p:spPr>
            <a:xfrm>
              <a:off x="8119567" y="3536954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S4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29" name="Trapezoid 128">
              <a:extLst>
                <a:ext uri="{FF2B5EF4-FFF2-40B4-BE49-F238E27FC236}">
                  <a16:creationId xmlns:a16="http://schemas.microsoft.com/office/drawing/2014/main" id="{A28685CD-B98E-E942-B576-49AC200C3219}"/>
                </a:ext>
              </a:extLst>
            </p:cNvPr>
            <p:cNvSpPr/>
            <p:nvPr/>
          </p:nvSpPr>
          <p:spPr>
            <a:xfrm rot="16200000">
              <a:off x="8276027" y="5249013"/>
              <a:ext cx="345857" cy="211982"/>
            </a:xfrm>
            <a:prstGeom prst="trapezoid">
              <a:avLst>
                <a:gd name="adj" fmla="val 62374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60C31CDD-C5DF-EC46-9BA0-0C40F254F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Diagram 5</a:t>
            </a:r>
          </a:p>
        </p:txBody>
      </p:sp>
    </p:spTree>
    <p:extLst>
      <p:ext uri="{BB962C8B-B14F-4D97-AF65-F5344CB8AC3E}">
        <p14:creationId xmlns:p14="http://schemas.microsoft.com/office/powerpoint/2010/main" val="3308117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Title 1"/>
          <p:cNvSpPr txBox="1">
            <a:spLocks noGrp="1"/>
          </p:cNvSpPr>
          <p:nvPr>
            <p:ph type="title"/>
          </p:nvPr>
        </p:nvSpPr>
        <p:spPr>
          <a:xfrm>
            <a:off x="695324" y="728662"/>
            <a:ext cx="10801351" cy="666473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3600"/>
            </a:lvl1pPr>
          </a:lstStyle>
          <a:p>
            <a:r>
              <a:rPr lang="en-US" dirty="0"/>
              <a:t>Diagram 6</a:t>
            </a:r>
            <a:endParaRPr dirty="0"/>
          </a:p>
        </p:txBody>
      </p:sp>
      <p:sp>
        <p:nvSpPr>
          <p:cNvPr id="728" name="Shape"/>
          <p:cNvSpPr/>
          <p:nvPr/>
        </p:nvSpPr>
        <p:spPr>
          <a:xfrm>
            <a:off x="3946167" y="4239715"/>
            <a:ext cx="3998512" cy="13773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44" extrusionOk="0">
                <a:moveTo>
                  <a:pt x="0" y="1006"/>
                </a:moveTo>
                <a:cubicBezTo>
                  <a:pt x="3600" y="-2478"/>
                  <a:pt x="7200" y="4490"/>
                  <a:pt x="10800" y="1006"/>
                </a:cubicBezTo>
                <a:cubicBezTo>
                  <a:pt x="14400" y="-2478"/>
                  <a:pt x="18000" y="4490"/>
                  <a:pt x="21600" y="1006"/>
                </a:cubicBezTo>
                <a:lnTo>
                  <a:pt x="21600" y="15638"/>
                </a:lnTo>
                <a:cubicBezTo>
                  <a:pt x="18000" y="19122"/>
                  <a:pt x="14400" y="12154"/>
                  <a:pt x="10800" y="15638"/>
                </a:cubicBezTo>
                <a:cubicBezTo>
                  <a:pt x="7200" y="19122"/>
                  <a:pt x="3600" y="12154"/>
                  <a:pt x="0" y="15638"/>
                </a:cubicBezTo>
                <a:close/>
              </a:path>
            </a:pathLst>
          </a:custGeom>
          <a:solidFill>
            <a:srgbClr val="DBE4F3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108000" numCol="1" spcCol="38100" rtlCol="0" anchor="ctr">
            <a:noAutofit/>
          </a:bodyPr>
          <a:lstStyle/>
          <a:p>
            <a:pPr algn="ctr"/>
            <a:endParaRPr b="1" dirty="0">
              <a:solidFill>
                <a:schemeClr val="bg1"/>
              </a:solidFill>
            </a:endParaRPr>
          </a:p>
        </p:txBody>
      </p:sp>
      <p:sp>
        <p:nvSpPr>
          <p:cNvPr id="731" name="Rectangle"/>
          <p:cNvSpPr/>
          <p:nvPr/>
        </p:nvSpPr>
        <p:spPr>
          <a:xfrm>
            <a:off x="5714923" y="4714180"/>
            <a:ext cx="1536560" cy="634928"/>
          </a:xfrm>
          <a:prstGeom prst="rect">
            <a:avLst/>
          </a:prstGeom>
          <a:solidFill>
            <a:srgbClr val="4C8FCF"/>
          </a:solidFill>
          <a:ln w="12700" cap="flat">
            <a:solidFill>
              <a:srgbClr val="32538F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61" name="Shape"/>
          <p:cNvSpPr/>
          <p:nvPr/>
        </p:nvSpPr>
        <p:spPr>
          <a:xfrm>
            <a:off x="1943356" y="3714613"/>
            <a:ext cx="1475146" cy="13446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108000" numCol="1" spcCol="38100" rtlCol="0" anchor="ctr">
            <a:no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L</a:t>
            </a:r>
            <a:endParaRPr b="1" dirty="0">
              <a:solidFill>
                <a:schemeClr val="bg1"/>
              </a:solidFill>
            </a:endParaRPr>
          </a:p>
        </p:txBody>
      </p:sp>
      <p:sp>
        <p:nvSpPr>
          <p:cNvPr id="769" name="Left Brace 10"/>
          <p:cNvSpPr/>
          <p:nvPr/>
        </p:nvSpPr>
        <p:spPr>
          <a:xfrm>
            <a:off x="3595013" y="3714613"/>
            <a:ext cx="202171" cy="13446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1479"/>
                  <a:pt x="10800" y="21329"/>
                </a:cubicBezTo>
                <a:lnTo>
                  <a:pt x="10800" y="11071"/>
                </a:lnTo>
                <a:cubicBezTo>
                  <a:pt x="10800" y="10921"/>
                  <a:pt x="5965" y="10800"/>
                  <a:pt x="0" y="10800"/>
                </a:cubicBezTo>
                <a:cubicBezTo>
                  <a:pt x="5965" y="10800"/>
                  <a:pt x="10800" y="10679"/>
                  <a:pt x="10800" y="10529"/>
                </a:cubicBezTo>
                <a:lnTo>
                  <a:pt x="10800" y="271"/>
                </a:lnTo>
                <a:cubicBezTo>
                  <a:pt x="10800" y="121"/>
                  <a:pt x="15635" y="0"/>
                  <a:pt x="21600" y="0"/>
                </a:cubicBezTo>
              </a:path>
            </a:pathLst>
          </a:custGeom>
          <a:ln w="28575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0000"/>
                </a:solidFill>
              </a:defRPr>
            </a:pPr>
            <a:endParaRPr/>
          </a:p>
        </p:txBody>
      </p:sp>
      <p:sp>
        <p:nvSpPr>
          <p:cNvPr id="779" name="Rectangle"/>
          <p:cNvSpPr/>
          <p:nvPr/>
        </p:nvSpPr>
        <p:spPr>
          <a:xfrm>
            <a:off x="3340102" y="2929090"/>
            <a:ext cx="7302674" cy="313928"/>
          </a:xfrm>
          <a:prstGeom prst="rect">
            <a:avLst/>
          </a:prstGeom>
          <a:solidFill>
            <a:srgbClr val="FFF2CC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r>
              <a:rPr lang="en-GB" sz="1400" b="1" dirty="0"/>
              <a:t>key</a:t>
            </a:r>
            <a:r>
              <a:rPr lang="en-GB" sz="1400" dirty="0"/>
              <a:t>=CAR0, </a:t>
            </a:r>
            <a:r>
              <a:rPr lang="en-GB" sz="1400" b="1" dirty="0"/>
              <a:t>value</a:t>
            </a:r>
            <a:r>
              <a:rPr lang="en-GB" sz="1400" dirty="0"/>
              <a:t>={color: blue, make: Toyota, model: Prius, owner: Tomoko}</a:t>
            </a:r>
            <a:r>
              <a:rPr lang="en-GB" sz="1400" dirty="0">
                <a:solidFill>
                  <a:schemeClr val="tx1"/>
                </a:solidFill>
              </a:rPr>
              <a:t>		</a:t>
            </a:r>
            <a:r>
              <a:rPr lang="en-GB" sz="1400" b="1" dirty="0">
                <a:solidFill>
                  <a:srgbClr val="FF0000"/>
                </a:solidFill>
              </a:rPr>
              <a:t>version=0</a:t>
            </a:r>
            <a:r>
              <a:rPr lang="en-GB" sz="1400" dirty="0">
                <a:solidFill>
                  <a:srgbClr val="FF0000"/>
                </a:solidFill>
              </a:rPr>
              <a:t> 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782" name="Rectangle"/>
          <p:cNvSpPr/>
          <p:nvPr/>
        </p:nvSpPr>
        <p:spPr>
          <a:xfrm>
            <a:off x="3340104" y="2247595"/>
            <a:ext cx="7302674" cy="313927"/>
          </a:xfrm>
          <a:prstGeom prst="rect">
            <a:avLst/>
          </a:prstGeom>
          <a:solidFill>
            <a:srgbClr val="FFF2CC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r>
              <a:rPr lang="en-GB" sz="1400" b="1" dirty="0"/>
              <a:t>key</a:t>
            </a:r>
            <a:r>
              <a:rPr lang="en-GB" sz="1400" dirty="0"/>
              <a:t>=CAR2, </a:t>
            </a:r>
            <a:r>
              <a:rPr lang="en-GB" sz="1400" b="1" dirty="0"/>
              <a:t>value</a:t>
            </a:r>
            <a:r>
              <a:rPr lang="en-GB" sz="1400" dirty="0"/>
              <a:t>={color: green, make: Hyundai, model: Tucson, owner: Jin Soo}</a:t>
            </a:r>
            <a:r>
              <a:rPr lang="en-GB" sz="1400" b="1" dirty="0">
                <a:solidFill>
                  <a:schemeClr val="tx1"/>
                </a:solidFill>
              </a:rPr>
              <a:t>	</a:t>
            </a:r>
            <a:r>
              <a:rPr lang="en-GB" sz="1400" b="1" dirty="0">
                <a:solidFill>
                  <a:srgbClr val="FF0000"/>
                </a:solidFill>
              </a:rPr>
              <a:t>version=0</a:t>
            </a:r>
            <a:r>
              <a:rPr lang="en-GB" sz="1400" dirty="0">
                <a:solidFill>
                  <a:srgbClr val="FF0000"/>
                </a:solidFill>
              </a:rPr>
              <a:t> 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785" name="Rectangle"/>
          <p:cNvSpPr/>
          <p:nvPr/>
        </p:nvSpPr>
        <p:spPr>
          <a:xfrm>
            <a:off x="3340104" y="1906848"/>
            <a:ext cx="7302674" cy="313927"/>
          </a:xfrm>
          <a:prstGeom prst="rect">
            <a:avLst/>
          </a:prstGeom>
          <a:solidFill>
            <a:srgbClr val="FFF2CC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r>
              <a:rPr lang="en-GB" sz="1400" b="1" dirty="0"/>
              <a:t>key</a:t>
            </a:r>
            <a:r>
              <a:rPr lang="en-GB" sz="1400" dirty="0"/>
              <a:t>=CAR3, </a:t>
            </a:r>
            <a:r>
              <a:rPr lang="en-GB" sz="1400" b="1" dirty="0"/>
              <a:t>value</a:t>
            </a:r>
            <a:r>
              <a:rPr lang="en-GB" sz="1400" dirty="0"/>
              <a:t>={</a:t>
            </a:r>
            <a:r>
              <a:rPr lang="en-GB" sz="1400" dirty="0">
                <a:solidFill>
                  <a:schemeClr val="tx1"/>
                </a:solidFill>
              </a:rPr>
              <a:t>color: yellow, make: Volkswagen, model: Passat, owner: Max}</a:t>
            </a:r>
            <a:r>
              <a:rPr lang="en-GB" sz="1400" b="1" dirty="0">
                <a:solidFill>
                  <a:schemeClr val="tx1"/>
                </a:solidFill>
              </a:rPr>
              <a:t> 	</a:t>
            </a:r>
            <a:r>
              <a:rPr lang="en-GB" sz="1400" b="1" dirty="0">
                <a:solidFill>
                  <a:srgbClr val="FF0000"/>
                </a:solidFill>
              </a:rPr>
              <a:t>version=0</a:t>
            </a:r>
            <a:r>
              <a:rPr lang="en-GB" sz="1400" dirty="0">
                <a:solidFill>
                  <a:srgbClr val="FF0000"/>
                </a:solidFill>
              </a:rPr>
              <a:t> 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788" name="Rectangle"/>
          <p:cNvSpPr/>
          <p:nvPr/>
        </p:nvSpPr>
        <p:spPr>
          <a:xfrm>
            <a:off x="3340101" y="2588342"/>
            <a:ext cx="7302674" cy="313928"/>
          </a:xfrm>
          <a:prstGeom prst="rect">
            <a:avLst/>
          </a:prstGeom>
          <a:solidFill>
            <a:srgbClr val="FFF2CC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r>
              <a:rPr lang="en-GB" sz="1400" b="1" dirty="0"/>
              <a:t>key</a:t>
            </a:r>
            <a:r>
              <a:rPr lang="en-GB" sz="1400" dirty="0"/>
              <a:t>=CAR1, </a:t>
            </a:r>
            <a:r>
              <a:rPr lang="en-GB" sz="1400" b="1" dirty="0"/>
              <a:t>value</a:t>
            </a:r>
            <a:r>
              <a:rPr lang="en-GB" sz="1400" dirty="0"/>
              <a:t>={color: red, make: Ford, model: Mustang, owner: Brad}		</a:t>
            </a:r>
            <a:r>
              <a:rPr lang="en-GB" sz="1400" b="1" dirty="0">
                <a:solidFill>
                  <a:srgbClr val="FF0000"/>
                </a:solidFill>
              </a:rPr>
              <a:t>version=0</a:t>
            </a:r>
          </a:p>
        </p:txBody>
      </p:sp>
      <p:sp>
        <p:nvSpPr>
          <p:cNvPr id="792" name="Rectangle 26"/>
          <p:cNvSpPr/>
          <p:nvPr/>
        </p:nvSpPr>
        <p:spPr>
          <a:xfrm>
            <a:off x="1768838" y="1788508"/>
            <a:ext cx="8943280" cy="4025593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7" name="Can 76">
            <a:extLst>
              <a:ext uri="{FF2B5EF4-FFF2-40B4-BE49-F238E27FC236}">
                <a16:creationId xmlns:a16="http://schemas.microsoft.com/office/drawing/2014/main" id="{C999A4D1-7440-A943-8D44-DC3B41DCCE0E}"/>
              </a:ext>
            </a:extLst>
          </p:cNvPr>
          <p:cNvSpPr/>
          <p:nvPr/>
        </p:nvSpPr>
        <p:spPr>
          <a:xfrm>
            <a:off x="3957011" y="3400235"/>
            <a:ext cx="1867319" cy="787193"/>
          </a:xfrm>
          <a:prstGeom prst="can">
            <a:avLst/>
          </a:pr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108000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541C43-D800-2942-B1C5-F272B673E08F}"/>
              </a:ext>
            </a:extLst>
          </p:cNvPr>
          <p:cNvSpPr txBox="1"/>
          <p:nvPr/>
        </p:nvSpPr>
        <p:spPr>
          <a:xfrm>
            <a:off x="7706410" y="5211407"/>
            <a:ext cx="22217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A4C2363-FBCC-624B-B437-A84CAC05335C}"/>
              </a:ext>
            </a:extLst>
          </p:cNvPr>
          <p:cNvGrpSpPr/>
          <p:nvPr/>
        </p:nvGrpSpPr>
        <p:grpSpPr>
          <a:xfrm>
            <a:off x="6174009" y="4884165"/>
            <a:ext cx="1039255" cy="290748"/>
            <a:chOff x="6163868" y="5399578"/>
            <a:chExt cx="1039255" cy="290748"/>
          </a:xfrm>
        </p:grpSpPr>
        <p:sp>
          <p:nvSpPr>
            <p:cNvPr id="79" name="Rectangle">
              <a:extLst>
                <a:ext uri="{FF2B5EF4-FFF2-40B4-BE49-F238E27FC236}">
                  <a16:creationId xmlns:a16="http://schemas.microsoft.com/office/drawing/2014/main" id="{B3D3A925-89DD-1B4B-A526-A6C9D9F03A41}"/>
                </a:ext>
              </a:extLst>
            </p:cNvPr>
            <p:cNvSpPr/>
            <p:nvPr/>
          </p:nvSpPr>
          <p:spPr>
            <a:xfrm>
              <a:off x="6163868" y="5399578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45719" rIns="0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T1</a:t>
              </a:r>
              <a:endParaRPr sz="1400" dirty="0">
                <a:solidFill>
                  <a:schemeClr val="tx1"/>
                </a:solidFill>
              </a:endParaRPr>
            </a:p>
          </p:txBody>
        </p:sp>
        <p:sp>
          <p:nvSpPr>
            <p:cNvPr id="80" name="Rectangle">
              <a:extLst>
                <a:ext uri="{FF2B5EF4-FFF2-40B4-BE49-F238E27FC236}">
                  <a16:creationId xmlns:a16="http://schemas.microsoft.com/office/drawing/2014/main" id="{33030991-CE54-2047-A4A6-BC3535450620}"/>
                </a:ext>
              </a:extLst>
            </p:cNvPr>
            <p:cNvSpPr/>
            <p:nvPr/>
          </p:nvSpPr>
          <p:spPr>
            <a:xfrm>
              <a:off x="6436106" y="5399578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45719" rIns="0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T2</a:t>
              </a:r>
              <a:endParaRPr sz="1400" dirty="0">
                <a:solidFill>
                  <a:schemeClr val="tx1"/>
                </a:solidFill>
              </a:endParaRPr>
            </a:p>
          </p:txBody>
        </p:sp>
        <p:sp>
          <p:nvSpPr>
            <p:cNvPr id="81" name="Rectangle">
              <a:extLst>
                <a:ext uri="{FF2B5EF4-FFF2-40B4-BE49-F238E27FC236}">
                  <a16:creationId xmlns:a16="http://schemas.microsoft.com/office/drawing/2014/main" id="{AA603142-665E-E441-B7E4-0AC3C034D13C}"/>
                </a:ext>
              </a:extLst>
            </p:cNvPr>
            <p:cNvSpPr/>
            <p:nvPr/>
          </p:nvSpPr>
          <p:spPr>
            <a:xfrm>
              <a:off x="6702351" y="5399578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45719" rIns="0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T3</a:t>
              </a:r>
              <a:endParaRPr sz="1400" dirty="0">
                <a:solidFill>
                  <a:schemeClr val="tx1"/>
                </a:solidFill>
              </a:endParaRPr>
            </a:p>
          </p:txBody>
        </p:sp>
        <p:sp>
          <p:nvSpPr>
            <p:cNvPr id="82" name="Rectangle">
              <a:extLst>
                <a:ext uri="{FF2B5EF4-FFF2-40B4-BE49-F238E27FC236}">
                  <a16:creationId xmlns:a16="http://schemas.microsoft.com/office/drawing/2014/main" id="{4BD218A9-6F34-FD4B-8277-959D32735749}"/>
                </a:ext>
              </a:extLst>
            </p:cNvPr>
            <p:cNvSpPr/>
            <p:nvPr/>
          </p:nvSpPr>
          <p:spPr>
            <a:xfrm>
              <a:off x="6968596" y="5399578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45719" rIns="0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T4</a:t>
              </a:r>
              <a:endParaRPr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5F4C2870-A3C9-A543-A499-082737414703}"/>
              </a:ext>
            </a:extLst>
          </p:cNvPr>
          <p:cNvSpPr/>
          <p:nvPr/>
        </p:nvSpPr>
        <p:spPr>
          <a:xfrm>
            <a:off x="5714923" y="4684431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1</a:t>
            </a:r>
          </a:p>
        </p:txBody>
      </p:sp>
      <p:cxnSp>
        <p:nvCxnSpPr>
          <p:cNvPr id="3" name="Elbow Connector 2">
            <a:extLst>
              <a:ext uri="{FF2B5EF4-FFF2-40B4-BE49-F238E27FC236}">
                <a16:creationId xmlns:a16="http://schemas.microsoft.com/office/drawing/2014/main" id="{66CE152E-55B8-1943-BF66-1BAB2C7EDA2F}"/>
              </a:ext>
            </a:extLst>
          </p:cNvPr>
          <p:cNvCxnSpPr>
            <a:cxnSpLocks/>
            <a:stCxn id="731" idx="0"/>
            <a:endCxn id="30" idx="0"/>
          </p:cNvCxnSpPr>
          <p:nvPr/>
        </p:nvCxnSpPr>
        <p:spPr>
          <a:xfrm rot="16200000" flipV="1">
            <a:off x="5674503" y="3905479"/>
            <a:ext cx="6351" cy="1611051"/>
          </a:xfrm>
          <a:prstGeom prst="bentConnector3">
            <a:avLst>
              <a:gd name="adj1" fmla="val 3699433"/>
            </a:avLst>
          </a:prstGeom>
          <a:noFill/>
          <a:ln w="12700" cap="flat">
            <a:solidFill>
              <a:schemeClr val="tx1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0" name="Rectangle">
            <a:extLst>
              <a:ext uri="{FF2B5EF4-FFF2-40B4-BE49-F238E27FC236}">
                <a16:creationId xmlns:a16="http://schemas.microsoft.com/office/drawing/2014/main" id="{CC3ECE9E-D9BC-6B43-B40B-9DC591E12AD1}"/>
              </a:ext>
            </a:extLst>
          </p:cNvPr>
          <p:cNvSpPr/>
          <p:nvPr/>
        </p:nvSpPr>
        <p:spPr>
          <a:xfrm>
            <a:off x="4103872" y="4707829"/>
            <a:ext cx="1536560" cy="634928"/>
          </a:xfrm>
          <a:prstGeom prst="rect">
            <a:avLst/>
          </a:prstGeom>
          <a:solidFill>
            <a:srgbClr val="4C8FCF"/>
          </a:solidFill>
          <a:ln w="12700" cap="flat">
            <a:solidFill>
              <a:srgbClr val="32538F"/>
            </a:solidFill>
            <a:prstDash val="solid"/>
            <a:miter lim="800000"/>
          </a:ln>
          <a:effectLst/>
        </p:spPr>
        <p:txBody>
          <a:bodyPr wrap="square" lIns="45719" tIns="144000" rIns="45719" bIns="45719" numCol="1" anchor="t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dirty="0"/>
              <a:t>(genesis)</a:t>
            </a:r>
            <a:endParaRPr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CC78ACD-ECF0-094A-935A-AC21E0749DE5}"/>
              </a:ext>
            </a:extLst>
          </p:cNvPr>
          <p:cNvSpPr/>
          <p:nvPr/>
        </p:nvSpPr>
        <p:spPr>
          <a:xfrm>
            <a:off x="4103872" y="4688019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0</a:t>
            </a:r>
          </a:p>
        </p:txBody>
      </p:sp>
      <p:cxnSp>
        <p:nvCxnSpPr>
          <p:cNvPr id="12" name="Elbow Connector 11">
            <a:extLst>
              <a:ext uri="{FF2B5EF4-FFF2-40B4-BE49-F238E27FC236}">
                <a16:creationId xmlns:a16="http://schemas.microsoft.com/office/drawing/2014/main" id="{D31F9A3A-1A0F-984A-9F2F-BEA1B439CBF5}"/>
              </a:ext>
            </a:extLst>
          </p:cNvPr>
          <p:cNvCxnSpPr>
            <a:cxnSpLocks/>
            <a:stCxn id="77" idx="4"/>
            <a:endCxn id="779" idx="2"/>
          </p:cNvCxnSpPr>
          <p:nvPr/>
        </p:nvCxnSpPr>
        <p:spPr>
          <a:xfrm flipV="1">
            <a:off x="5824330" y="3243018"/>
            <a:ext cx="1167109" cy="550814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17312834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Network</a:t>
            </a:r>
            <a:r>
              <a:rPr dirty="0"/>
              <a:t> Concept</a:t>
            </a:r>
          </a:p>
        </p:txBody>
      </p:sp>
      <p:sp>
        <p:nvSpPr>
          <p:cNvPr id="116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Network, Consortium, Organization, Channel, Policy, Configuration</a:t>
            </a:r>
            <a:endParaRPr dirty="0"/>
          </a:p>
        </p:txBody>
      </p:sp>
      <p:sp>
        <p:nvSpPr>
          <p:cNvPr id="117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3397339" y="6404290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940005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1360</TotalTime>
  <Words>1480</Words>
  <Application>Microsoft Macintosh PowerPoint</Application>
  <PresentationFormat>Widescreen</PresentationFormat>
  <Paragraphs>675</Paragraphs>
  <Slides>25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Diagrams for Documentation</vt:lpstr>
      <vt:lpstr>Ledger Concept</vt:lpstr>
      <vt:lpstr>Diagram 1 </vt:lpstr>
      <vt:lpstr>Diagram 2</vt:lpstr>
      <vt:lpstr>Diagram 3</vt:lpstr>
      <vt:lpstr>Diagram 4</vt:lpstr>
      <vt:lpstr>Diagram 5</vt:lpstr>
      <vt:lpstr>Diagram 6</vt:lpstr>
      <vt:lpstr>Network Concept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Diagrams for Documentation</dc:title>
  <cp:lastModifiedBy>Microsoft Office User</cp:lastModifiedBy>
  <cp:revision>92</cp:revision>
  <dcterms:modified xsi:type="dcterms:W3CDTF">2018-04-13T14:22:06Z</dcterms:modified>
</cp:coreProperties>
</file>